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818" r:id="rId5"/>
    <p:sldId id="596" r:id="rId6"/>
    <p:sldId id="597" r:id="rId7"/>
    <p:sldId id="825" r:id="rId8"/>
    <p:sldId id="256" r:id="rId9"/>
    <p:sldId id="802" r:id="rId10"/>
    <p:sldId id="262" r:id="rId11"/>
    <p:sldId id="804" r:id="rId12"/>
    <p:sldId id="589" r:id="rId13"/>
    <p:sldId id="260" r:id="rId14"/>
    <p:sldId id="600" r:id="rId15"/>
    <p:sldId id="764" r:id="rId16"/>
    <p:sldId id="808" r:id="rId17"/>
    <p:sldId id="583" r:id="rId18"/>
    <p:sldId id="784" r:id="rId19"/>
    <p:sldId id="817" r:id="rId20"/>
    <p:sldId id="819" r:id="rId21"/>
    <p:sldId id="585" r:id="rId22"/>
    <p:sldId id="783" r:id="rId23"/>
    <p:sldId id="782" r:id="rId24"/>
    <p:sldId id="780" r:id="rId25"/>
    <p:sldId id="774" r:id="rId26"/>
    <p:sldId id="578" r:id="rId27"/>
    <p:sldId id="789" r:id="rId28"/>
    <p:sldId id="815" r:id="rId29"/>
    <p:sldId id="814" r:id="rId30"/>
    <p:sldId id="823" r:id="rId31"/>
    <p:sldId id="821" r:id="rId32"/>
    <p:sldId id="794" r:id="rId33"/>
    <p:sldId id="795" r:id="rId34"/>
    <p:sldId id="800" r:id="rId35"/>
    <p:sldId id="799" r:id="rId36"/>
    <p:sldId id="816" r:id="rId37"/>
    <p:sldId id="824" r:id="rId38"/>
    <p:sldId id="80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5D3C73-EF2A-B942-9FB6-E15CA14E3B9F}" name="Pam Crandall" initials="PC" userId="S::pcrandall@engyra.com::314ccb94-bc5b-4a36-8a38-e4f9d4061183" providerId="AD"/>
  <p188:author id="{B578339F-23B3-41E8-6F23-F4C8FA7D8F1C}" name="Rebecca Jasch" initials="" userId="S::rjasch@engyra.com::d7ad6ad4-8f1e-4c58-b4e9-0b300ed52442" providerId="AD"/>
  <p188:author id="{20F11AAB-268A-6AB4-7421-005810CB09EC}" name="Loren Johnson" initials="LJ" userId="S::ljohnson@engyra.com::4c0a49a1-9dda-4c1d-a217-02067172225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9F9F9"/>
    <a:srgbClr val="008607"/>
    <a:srgbClr val="0175FA"/>
    <a:srgbClr val="3A3A3A"/>
    <a:srgbClr val="F6FCFF"/>
    <a:srgbClr val="FA902F"/>
    <a:srgbClr val="005FD2"/>
    <a:srgbClr val="FBFBFB"/>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7CB2D-3287-349B-7BA3-67D20F95AF66}" v="28" dt="2024-05-03T17:29:47.423"/>
    <p1510:client id="{B5C178AB-DF19-3847-9A5A-CD44931D44DC}" v="66" dt="2024-05-03T16:55:23.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 Crandall" userId="S::pcrandall@engyra.com::314ccb94-bc5b-4a36-8a38-e4f9d4061183" providerId="AD" clId="Web-{4B4F4333-7276-495F-2154-982ACFE37DDB}"/>
    <pc:docChg chg="modSld">
      <pc:chgData name="Pam Crandall" userId="S::pcrandall@engyra.com::314ccb94-bc5b-4a36-8a38-e4f9d4061183" providerId="AD" clId="Web-{4B4F4333-7276-495F-2154-982ACFE37DDB}" dt="2024-05-01T17:18:26.098" v="11" actId="20577"/>
      <pc:docMkLst>
        <pc:docMk/>
      </pc:docMkLst>
      <pc:sldChg chg="addCm">
        <pc:chgData name="Pam Crandall" userId="S::pcrandall@engyra.com::314ccb94-bc5b-4a36-8a38-e4f9d4061183" providerId="AD" clId="Web-{4B4F4333-7276-495F-2154-982ACFE37DDB}" dt="2024-05-01T17:16:18.042" v="0"/>
        <pc:sldMkLst>
          <pc:docMk/>
          <pc:sldMk cId="347471219" sldId="598"/>
        </pc:sldMkLst>
        <pc:extLst>
          <p:ext xmlns:p="http://schemas.openxmlformats.org/presentationml/2006/main" uri="{D6D511B9-2390-475A-947B-AFAB55BFBCF1}">
            <pc226:cmChg xmlns:pc226="http://schemas.microsoft.com/office/powerpoint/2022/06/main/command" chg="add">
              <pc226:chgData name="Pam Crandall" userId="S::pcrandall@engyra.com::314ccb94-bc5b-4a36-8a38-e4f9d4061183" providerId="AD" clId="Web-{4B4F4333-7276-495F-2154-982ACFE37DDB}" dt="2024-05-01T17:16:18.042" v="0"/>
              <pc2:cmMkLst xmlns:pc2="http://schemas.microsoft.com/office/powerpoint/2019/9/main/command">
                <pc:docMk/>
                <pc:sldMk cId="347471219" sldId="598"/>
                <pc2:cmMk id="{DAF99405-53DD-435C-A782-A10A8E098A91}"/>
              </pc2:cmMkLst>
            </pc226:cmChg>
          </p:ext>
        </pc:extLst>
      </pc:sldChg>
      <pc:sldChg chg="modSp">
        <pc:chgData name="Pam Crandall" userId="S::pcrandall@engyra.com::314ccb94-bc5b-4a36-8a38-e4f9d4061183" providerId="AD" clId="Web-{4B4F4333-7276-495F-2154-982ACFE37DDB}" dt="2024-05-01T17:18:26.098" v="11" actId="20577"/>
        <pc:sldMkLst>
          <pc:docMk/>
          <pc:sldMk cId="3373062362" sldId="784"/>
        </pc:sldMkLst>
        <pc:spChg chg="mod">
          <ac:chgData name="Pam Crandall" userId="S::pcrandall@engyra.com::314ccb94-bc5b-4a36-8a38-e4f9d4061183" providerId="AD" clId="Web-{4B4F4333-7276-495F-2154-982ACFE37DDB}" dt="2024-05-01T17:18:26.098" v="11" actId="20577"/>
          <ac:spMkLst>
            <pc:docMk/>
            <pc:sldMk cId="3373062362" sldId="784"/>
            <ac:spMk id="6" creationId="{4D89AEA7-9AAA-A5BB-DC07-1A45CE7054A2}"/>
          </ac:spMkLst>
        </pc:spChg>
      </pc:sldChg>
      <pc:sldChg chg="modSp">
        <pc:chgData name="Pam Crandall" userId="S::pcrandall@engyra.com::314ccb94-bc5b-4a36-8a38-e4f9d4061183" providerId="AD" clId="Web-{4B4F4333-7276-495F-2154-982ACFE37DDB}" dt="2024-05-01T17:17:44.235" v="2" actId="20577"/>
        <pc:sldMkLst>
          <pc:docMk/>
          <pc:sldMk cId="2656800113" sldId="808"/>
        </pc:sldMkLst>
        <pc:spChg chg="mod">
          <ac:chgData name="Pam Crandall" userId="S::pcrandall@engyra.com::314ccb94-bc5b-4a36-8a38-e4f9d4061183" providerId="AD" clId="Web-{4B4F4333-7276-495F-2154-982ACFE37DDB}" dt="2024-05-01T17:17:44.235" v="2" actId="20577"/>
          <ac:spMkLst>
            <pc:docMk/>
            <pc:sldMk cId="2656800113" sldId="808"/>
            <ac:spMk id="8" creationId="{F821D670-C24E-E07F-5C68-2D79A79F2226}"/>
          </ac:spMkLst>
        </pc:spChg>
      </pc:sldChg>
    </pc:docChg>
  </pc:docChgLst>
  <pc:docChgLst>
    <pc:chgData name="Pam Crandall" userId="314ccb94-bc5b-4a36-8a38-e4f9d4061183" providerId="ADAL" clId="{501A5CE6-CF96-4645-9582-A8B1AF69C9B8}"/>
    <pc:docChg chg="">
      <pc:chgData name="Pam Crandall" userId="314ccb94-bc5b-4a36-8a38-e4f9d4061183" providerId="ADAL" clId="{501A5CE6-CF96-4645-9582-A8B1AF69C9B8}" dt="2024-05-01T18:40:35.725" v="0"/>
      <pc:docMkLst>
        <pc:docMk/>
      </pc:docMkLst>
      <pc:sldChg chg="addCm">
        <pc:chgData name="Pam Crandall" userId="314ccb94-bc5b-4a36-8a38-e4f9d4061183" providerId="ADAL" clId="{501A5CE6-CF96-4645-9582-A8B1AF69C9B8}" dt="2024-05-01T18:40:35.725" v="0"/>
        <pc:sldMkLst>
          <pc:docMk/>
          <pc:sldMk cId="347471219" sldId="598"/>
        </pc:sldMkLst>
        <pc:extLst>
          <p:ext xmlns:p="http://schemas.openxmlformats.org/presentationml/2006/main" uri="{D6D511B9-2390-475A-947B-AFAB55BFBCF1}">
            <pc226:cmChg xmlns:pc226="http://schemas.microsoft.com/office/powerpoint/2022/06/main/command" chg="add">
              <pc226:chgData name="Pam Crandall" userId="314ccb94-bc5b-4a36-8a38-e4f9d4061183" providerId="ADAL" clId="{501A5CE6-CF96-4645-9582-A8B1AF69C9B8}" dt="2024-05-01T18:40:35.725" v="0"/>
              <pc2:cmMkLst xmlns:pc2="http://schemas.microsoft.com/office/powerpoint/2019/9/main/command">
                <pc:docMk/>
                <pc:sldMk cId="347471219" sldId="598"/>
                <pc2:cmMk id="{36F0325D-AC79-48C1-AABA-EBE575CE0258}"/>
              </pc2:cmMkLst>
            </pc226:cmChg>
          </p:ext>
        </pc:extLst>
      </pc:sldChg>
    </pc:docChg>
  </pc:docChgLst>
  <pc:docChgLst>
    <pc:chgData name="Rebecca Jasch" userId="d7ad6ad4-8f1e-4c58-b4e9-0b300ed52442" providerId="ADAL" clId="{B5C178AB-DF19-3847-9A5A-CD44931D44DC}"/>
    <pc:docChg chg="undo redo custSel addSld delSld modSld sldOrd modMainMaster">
      <pc:chgData name="Rebecca Jasch" userId="d7ad6ad4-8f1e-4c58-b4e9-0b300ed52442" providerId="ADAL" clId="{B5C178AB-DF19-3847-9A5A-CD44931D44DC}" dt="2024-05-03T16:55:28.215" v="747" actId="20578"/>
      <pc:docMkLst>
        <pc:docMk/>
      </pc:docMkLst>
      <pc:sldChg chg="add del">
        <pc:chgData name="Rebecca Jasch" userId="d7ad6ad4-8f1e-4c58-b4e9-0b300ed52442" providerId="ADAL" clId="{B5C178AB-DF19-3847-9A5A-CD44931D44DC}" dt="2024-05-03T16:39:10.878" v="171" actId="2696"/>
        <pc:sldMkLst>
          <pc:docMk/>
          <pc:sldMk cId="238334617" sldId="596"/>
        </pc:sldMkLst>
      </pc:sldChg>
      <pc:sldChg chg="addSp modSp mod modAnim delCm modCm">
        <pc:chgData name="Rebecca Jasch" userId="d7ad6ad4-8f1e-4c58-b4e9-0b300ed52442" providerId="ADAL" clId="{B5C178AB-DF19-3847-9A5A-CD44931D44DC}" dt="2024-05-03T16:24:54.114" v="23"/>
        <pc:sldMkLst>
          <pc:docMk/>
          <pc:sldMk cId="347471219" sldId="598"/>
        </pc:sldMkLst>
        <pc:spChg chg="add mod">
          <ac:chgData name="Rebecca Jasch" userId="d7ad6ad4-8f1e-4c58-b4e9-0b300ed52442" providerId="ADAL" clId="{B5C178AB-DF19-3847-9A5A-CD44931D44DC}" dt="2024-05-01T20:12:21.187" v="4"/>
          <ac:spMkLst>
            <pc:docMk/>
            <pc:sldMk cId="347471219" sldId="598"/>
            <ac:spMk id="2" creationId="{15DADB80-E015-F918-B720-1AC202D7CEA7}"/>
          </ac:spMkLst>
        </pc:spChg>
        <pc:spChg chg="add mod">
          <ac:chgData name="Rebecca Jasch" userId="d7ad6ad4-8f1e-4c58-b4e9-0b300ed52442" providerId="ADAL" clId="{B5C178AB-DF19-3847-9A5A-CD44931D44DC}" dt="2024-05-01T20:12:21.187" v="4"/>
          <ac:spMkLst>
            <pc:docMk/>
            <pc:sldMk cId="347471219" sldId="598"/>
            <ac:spMk id="3" creationId="{3FB855BB-F5C5-C32C-77DC-B492F6FFD71D}"/>
          </ac:spMkLst>
        </pc:spChg>
        <pc:spChg chg="add mod">
          <ac:chgData name="Rebecca Jasch" userId="d7ad6ad4-8f1e-4c58-b4e9-0b300ed52442" providerId="ADAL" clId="{B5C178AB-DF19-3847-9A5A-CD44931D44DC}" dt="2024-05-01T20:12:21.187" v="4"/>
          <ac:spMkLst>
            <pc:docMk/>
            <pc:sldMk cId="347471219" sldId="598"/>
            <ac:spMk id="4" creationId="{0EAAB32E-AFFA-6146-D5BB-FFF32EECEE4E}"/>
          </ac:spMkLst>
        </pc:spChg>
        <pc:spChg chg="add mod">
          <ac:chgData name="Rebecca Jasch" userId="d7ad6ad4-8f1e-4c58-b4e9-0b300ed52442" providerId="ADAL" clId="{B5C178AB-DF19-3847-9A5A-CD44931D44DC}" dt="2024-05-01T20:12:21.187" v="4"/>
          <ac:spMkLst>
            <pc:docMk/>
            <pc:sldMk cId="347471219" sldId="598"/>
            <ac:spMk id="5" creationId="{D0E54677-CEE0-E261-0DE1-420CB4630F68}"/>
          </ac:spMkLst>
        </pc:spChg>
        <pc:spChg chg="add mod">
          <ac:chgData name="Rebecca Jasch" userId="d7ad6ad4-8f1e-4c58-b4e9-0b300ed52442" providerId="ADAL" clId="{B5C178AB-DF19-3847-9A5A-CD44931D44DC}" dt="2024-05-01T20:12:45.696" v="21" actId="14100"/>
          <ac:spMkLst>
            <pc:docMk/>
            <pc:sldMk cId="347471219" sldId="598"/>
            <ac:spMk id="6" creationId="{CC71C272-FB60-4FD0-536A-F1BF0EB9D3BF}"/>
          </ac:spMkLst>
        </pc:spChg>
        <pc:spChg chg="add mod">
          <ac:chgData name="Rebecca Jasch" userId="d7ad6ad4-8f1e-4c58-b4e9-0b300ed52442" providerId="ADAL" clId="{B5C178AB-DF19-3847-9A5A-CD44931D44DC}" dt="2024-05-01T20:12:21.187" v="4"/>
          <ac:spMkLst>
            <pc:docMk/>
            <pc:sldMk cId="347471219" sldId="598"/>
            <ac:spMk id="7" creationId="{38C9F10B-E5CE-B021-B253-7F4E16DF3018}"/>
          </ac:spMkLst>
        </pc:spChg>
        <pc:extLst>
          <p:ext xmlns:p="http://schemas.openxmlformats.org/presentationml/2006/main" uri="{D6D511B9-2390-475A-947B-AFAB55BFBCF1}">
            <pc226:cmChg xmlns:pc226="http://schemas.microsoft.com/office/powerpoint/2022/06/main/command" chg="del mod">
              <pc226:chgData name="Rebecca Jasch" userId="d7ad6ad4-8f1e-4c58-b4e9-0b300ed52442" providerId="ADAL" clId="{B5C178AB-DF19-3847-9A5A-CD44931D44DC}" dt="2024-05-03T16:24:54.114" v="23"/>
              <pc2:cmMkLst xmlns:pc2="http://schemas.microsoft.com/office/powerpoint/2019/9/main/command">
                <pc:docMk/>
                <pc:sldMk cId="347471219" sldId="598"/>
                <pc2:cmMk id="{DAF99405-53DD-435C-A782-A10A8E098A91}"/>
              </pc2:cmMkLst>
            </pc226:cmChg>
            <pc226:cmChg xmlns:pc226="http://schemas.microsoft.com/office/powerpoint/2022/06/main/command" chg="del mod">
              <pc226:chgData name="Rebecca Jasch" userId="d7ad6ad4-8f1e-4c58-b4e9-0b300ed52442" providerId="ADAL" clId="{B5C178AB-DF19-3847-9A5A-CD44931D44DC}" dt="2024-05-03T16:24:53.431" v="22"/>
              <pc2:cmMkLst xmlns:pc2="http://schemas.microsoft.com/office/powerpoint/2019/9/main/command">
                <pc:docMk/>
                <pc:sldMk cId="347471219" sldId="598"/>
                <pc2:cmMk id="{36F0325D-AC79-48C1-AABA-EBE575CE0258}"/>
              </pc2:cmMkLst>
              <pc226:cmRplyChg chg="add">
                <pc226:chgData name="Rebecca Jasch" userId="d7ad6ad4-8f1e-4c58-b4e9-0b300ed52442" providerId="ADAL" clId="{B5C178AB-DF19-3847-9A5A-CD44931D44DC}" dt="2024-05-01T20:12:10.456" v="0"/>
                <pc2:cmRplyMkLst xmlns:pc2="http://schemas.microsoft.com/office/powerpoint/2019/9/main/command">
                  <pc:docMk/>
                  <pc:sldMk cId="347471219" sldId="598"/>
                  <pc2:cmMk id="{36F0325D-AC79-48C1-AABA-EBE575CE0258}"/>
                  <pc2:cmRplyMk id="{B434EF29-A973-0D4B-925D-80CC078B83BD}"/>
                </pc2:cmRplyMkLst>
              </pc226:cmRplyChg>
            </pc226:cmChg>
          </p:ext>
        </pc:extLst>
      </pc:sldChg>
      <pc:sldChg chg="del">
        <pc:chgData name="Rebecca Jasch" userId="d7ad6ad4-8f1e-4c58-b4e9-0b300ed52442" providerId="ADAL" clId="{B5C178AB-DF19-3847-9A5A-CD44931D44DC}" dt="2024-05-03T16:36:21.755" v="145" actId="2696"/>
        <pc:sldMkLst>
          <pc:docMk/>
          <pc:sldMk cId="2170026253" sldId="772"/>
        </pc:sldMkLst>
      </pc:sldChg>
      <pc:sldChg chg="del">
        <pc:chgData name="Rebecca Jasch" userId="d7ad6ad4-8f1e-4c58-b4e9-0b300ed52442" providerId="ADAL" clId="{B5C178AB-DF19-3847-9A5A-CD44931D44DC}" dt="2024-05-03T16:41:36.906" v="190" actId="2696"/>
        <pc:sldMkLst>
          <pc:docMk/>
          <pc:sldMk cId="2594353255" sldId="786"/>
        </pc:sldMkLst>
      </pc:sldChg>
      <pc:sldChg chg="delSp mod">
        <pc:chgData name="Rebecca Jasch" userId="d7ad6ad4-8f1e-4c58-b4e9-0b300ed52442" providerId="ADAL" clId="{B5C178AB-DF19-3847-9A5A-CD44931D44DC}" dt="2024-05-03T16:25:52.496" v="25" actId="478"/>
        <pc:sldMkLst>
          <pc:docMk/>
          <pc:sldMk cId="2272029356" sldId="799"/>
        </pc:sldMkLst>
        <pc:spChg chg="del">
          <ac:chgData name="Rebecca Jasch" userId="d7ad6ad4-8f1e-4c58-b4e9-0b300ed52442" providerId="ADAL" clId="{B5C178AB-DF19-3847-9A5A-CD44931D44DC}" dt="2024-05-03T16:25:52.496" v="25" actId="478"/>
          <ac:spMkLst>
            <pc:docMk/>
            <pc:sldMk cId="2272029356" sldId="799"/>
            <ac:spMk id="9" creationId="{9D9A3EBD-EA0F-E124-4DEA-4F9823AEF4A9}"/>
          </ac:spMkLst>
        </pc:spChg>
      </pc:sldChg>
      <pc:sldChg chg="del">
        <pc:chgData name="Rebecca Jasch" userId="d7ad6ad4-8f1e-4c58-b4e9-0b300ed52442" providerId="ADAL" clId="{B5C178AB-DF19-3847-9A5A-CD44931D44DC}" dt="2024-05-03T16:25:27.621" v="24" actId="2696"/>
        <pc:sldMkLst>
          <pc:docMk/>
          <pc:sldMk cId="20721093" sldId="806"/>
        </pc:sldMkLst>
      </pc:sldChg>
      <pc:sldChg chg="new del">
        <pc:chgData name="Rebecca Jasch" userId="d7ad6ad4-8f1e-4c58-b4e9-0b300ed52442" providerId="ADAL" clId="{B5C178AB-DF19-3847-9A5A-CD44931D44DC}" dt="2024-05-03T16:55:19.604" v="744" actId="2696"/>
        <pc:sldMkLst>
          <pc:docMk/>
          <pc:sldMk cId="2651454584" sldId="822"/>
        </pc:sldMkLst>
      </pc:sldChg>
      <pc:sldChg chg="addSp delSp modSp new mod">
        <pc:chgData name="Rebecca Jasch" userId="d7ad6ad4-8f1e-4c58-b4e9-0b300ed52442" providerId="ADAL" clId="{B5C178AB-DF19-3847-9A5A-CD44931D44DC}" dt="2024-05-03T16:41:34.645" v="189"/>
        <pc:sldMkLst>
          <pc:docMk/>
          <pc:sldMk cId="795656661" sldId="823"/>
        </pc:sldMkLst>
        <pc:spChg chg="del">
          <ac:chgData name="Rebecca Jasch" userId="d7ad6ad4-8f1e-4c58-b4e9-0b300ed52442" providerId="ADAL" clId="{B5C178AB-DF19-3847-9A5A-CD44931D44DC}" dt="2024-05-03T16:41:34.240" v="188" actId="478"/>
          <ac:spMkLst>
            <pc:docMk/>
            <pc:sldMk cId="795656661" sldId="823"/>
            <ac:spMk id="2" creationId="{9F7A873F-9499-DFE3-A68A-D6D94AE23BDA}"/>
          </ac:spMkLst>
        </pc:spChg>
        <pc:spChg chg="del">
          <ac:chgData name="Rebecca Jasch" userId="d7ad6ad4-8f1e-4c58-b4e9-0b300ed52442" providerId="ADAL" clId="{B5C178AB-DF19-3847-9A5A-CD44931D44DC}" dt="2024-05-03T16:41:34.240" v="188" actId="478"/>
          <ac:spMkLst>
            <pc:docMk/>
            <pc:sldMk cId="795656661" sldId="823"/>
            <ac:spMk id="3" creationId="{0136A69B-FD0B-672B-9FCC-6970296BC09F}"/>
          </ac:spMkLst>
        </pc:spChg>
        <pc:spChg chg="del">
          <ac:chgData name="Rebecca Jasch" userId="d7ad6ad4-8f1e-4c58-b4e9-0b300ed52442" providerId="ADAL" clId="{B5C178AB-DF19-3847-9A5A-CD44931D44DC}" dt="2024-05-03T16:41:34.240" v="188" actId="478"/>
          <ac:spMkLst>
            <pc:docMk/>
            <pc:sldMk cId="795656661" sldId="823"/>
            <ac:spMk id="4" creationId="{7856D25E-0EDC-DC82-E8D2-E316C82FB211}"/>
          </ac:spMkLst>
        </pc:spChg>
        <pc:spChg chg="add mod">
          <ac:chgData name="Rebecca Jasch" userId="d7ad6ad4-8f1e-4c58-b4e9-0b300ed52442" providerId="ADAL" clId="{B5C178AB-DF19-3847-9A5A-CD44931D44DC}" dt="2024-05-03T16:41:31.254" v="187"/>
          <ac:spMkLst>
            <pc:docMk/>
            <pc:sldMk cId="795656661" sldId="823"/>
            <ac:spMk id="6" creationId="{B2A72437-57A2-50AE-01E3-BF75FC6AD05E}"/>
          </ac:spMkLst>
        </pc:spChg>
        <pc:spChg chg="add mod">
          <ac:chgData name="Rebecca Jasch" userId="d7ad6ad4-8f1e-4c58-b4e9-0b300ed52442" providerId="ADAL" clId="{B5C178AB-DF19-3847-9A5A-CD44931D44DC}" dt="2024-05-03T16:41:31.254" v="187"/>
          <ac:spMkLst>
            <pc:docMk/>
            <pc:sldMk cId="795656661" sldId="823"/>
            <ac:spMk id="8" creationId="{7ABD6DCD-3233-B17A-7309-FEF1CE19E592}"/>
          </ac:spMkLst>
        </pc:spChg>
        <pc:spChg chg="add mod">
          <ac:chgData name="Rebecca Jasch" userId="d7ad6ad4-8f1e-4c58-b4e9-0b300ed52442" providerId="ADAL" clId="{B5C178AB-DF19-3847-9A5A-CD44931D44DC}" dt="2024-05-03T16:41:31.254" v="187"/>
          <ac:spMkLst>
            <pc:docMk/>
            <pc:sldMk cId="795656661" sldId="823"/>
            <ac:spMk id="9" creationId="{7E6AF0A4-923E-D1A8-7271-D631A7C8296E}"/>
          </ac:spMkLst>
        </pc:spChg>
        <pc:spChg chg="add mod">
          <ac:chgData name="Rebecca Jasch" userId="d7ad6ad4-8f1e-4c58-b4e9-0b300ed52442" providerId="ADAL" clId="{B5C178AB-DF19-3847-9A5A-CD44931D44DC}" dt="2024-05-03T16:41:31.254" v="187"/>
          <ac:spMkLst>
            <pc:docMk/>
            <pc:sldMk cId="795656661" sldId="823"/>
            <ac:spMk id="10" creationId="{F8768423-0A64-519A-95BF-E24824145FBB}"/>
          </ac:spMkLst>
        </pc:spChg>
        <pc:spChg chg="add mod">
          <ac:chgData name="Rebecca Jasch" userId="d7ad6ad4-8f1e-4c58-b4e9-0b300ed52442" providerId="ADAL" clId="{B5C178AB-DF19-3847-9A5A-CD44931D44DC}" dt="2024-05-03T16:41:31.254" v="187"/>
          <ac:spMkLst>
            <pc:docMk/>
            <pc:sldMk cId="795656661" sldId="823"/>
            <ac:spMk id="11" creationId="{BFC0F7A2-AC02-EDC3-52FD-48ED59ADF190}"/>
          </ac:spMkLst>
        </pc:spChg>
        <pc:spChg chg="add mod">
          <ac:chgData name="Rebecca Jasch" userId="d7ad6ad4-8f1e-4c58-b4e9-0b300ed52442" providerId="ADAL" clId="{B5C178AB-DF19-3847-9A5A-CD44931D44DC}" dt="2024-05-03T16:41:31.254" v="187"/>
          <ac:spMkLst>
            <pc:docMk/>
            <pc:sldMk cId="795656661" sldId="823"/>
            <ac:spMk id="12" creationId="{BF14B5AA-2E19-FF53-8482-B0E1986C87B6}"/>
          </ac:spMkLst>
        </pc:spChg>
        <pc:spChg chg="add mod">
          <ac:chgData name="Rebecca Jasch" userId="d7ad6ad4-8f1e-4c58-b4e9-0b300ed52442" providerId="ADAL" clId="{B5C178AB-DF19-3847-9A5A-CD44931D44DC}" dt="2024-05-03T16:41:31.254" v="187"/>
          <ac:spMkLst>
            <pc:docMk/>
            <pc:sldMk cId="795656661" sldId="823"/>
            <ac:spMk id="13" creationId="{CD6A9454-3031-3E12-06BB-BCED09551053}"/>
          </ac:spMkLst>
        </pc:spChg>
        <pc:spChg chg="add mod">
          <ac:chgData name="Rebecca Jasch" userId="d7ad6ad4-8f1e-4c58-b4e9-0b300ed52442" providerId="ADAL" clId="{B5C178AB-DF19-3847-9A5A-CD44931D44DC}" dt="2024-05-03T16:41:31.254" v="187"/>
          <ac:spMkLst>
            <pc:docMk/>
            <pc:sldMk cId="795656661" sldId="823"/>
            <ac:spMk id="14" creationId="{991D70D8-9408-921E-E23E-008AE99B201A}"/>
          </ac:spMkLst>
        </pc:spChg>
        <pc:spChg chg="add mod">
          <ac:chgData name="Rebecca Jasch" userId="d7ad6ad4-8f1e-4c58-b4e9-0b300ed52442" providerId="ADAL" clId="{B5C178AB-DF19-3847-9A5A-CD44931D44DC}" dt="2024-05-03T16:41:34.645" v="189"/>
          <ac:spMkLst>
            <pc:docMk/>
            <pc:sldMk cId="795656661" sldId="823"/>
            <ac:spMk id="16" creationId="{0A737BFA-9FB0-9468-ED73-E66C69B965C7}"/>
          </ac:spMkLst>
        </pc:spChg>
        <pc:spChg chg="add mod">
          <ac:chgData name="Rebecca Jasch" userId="d7ad6ad4-8f1e-4c58-b4e9-0b300ed52442" providerId="ADAL" clId="{B5C178AB-DF19-3847-9A5A-CD44931D44DC}" dt="2024-05-03T16:41:34.645" v="189"/>
          <ac:spMkLst>
            <pc:docMk/>
            <pc:sldMk cId="795656661" sldId="823"/>
            <ac:spMk id="18" creationId="{00DE43D7-E5D6-99F4-34E0-09A0417ED2F2}"/>
          </ac:spMkLst>
        </pc:spChg>
        <pc:spChg chg="add mod">
          <ac:chgData name="Rebecca Jasch" userId="d7ad6ad4-8f1e-4c58-b4e9-0b300ed52442" providerId="ADAL" clId="{B5C178AB-DF19-3847-9A5A-CD44931D44DC}" dt="2024-05-03T16:41:34.645" v="189"/>
          <ac:spMkLst>
            <pc:docMk/>
            <pc:sldMk cId="795656661" sldId="823"/>
            <ac:spMk id="19" creationId="{BBACC66E-3FCB-27E2-5C10-BF39547E1BCE}"/>
          </ac:spMkLst>
        </pc:spChg>
        <pc:spChg chg="add mod">
          <ac:chgData name="Rebecca Jasch" userId="d7ad6ad4-8f1e-4c58-b4e9-0b300ed52442" providerId="ADAL" clId="{B5C178AB-DF19-3847-9A5A-CD44931D44DC}" dt="2024-05-03T16:41:34.645" v="189"/>
          <ac:spMkLst>
            <pc:docMk/>
            <pc:sldMk cId="795656661" sldId="823"/>
            <ac:spMk id="20" creationId="{88C57D05-C056-86AF-DEDA-02ED67023DCD}"/>
          </ac:spMkLst>
        </pc:spChg>
        <pc:spChg chg="add mod">
          <ac:chgData name="Rebecca Jasch" userId="d7ad6ad4-8f1e-4c58-b4e9-0b300ed52442" providerId="ADAL" clId="{B5C178AB-DF19-3847-9A5A-CD44931D44DC}" dt="2024-05-03T16:41:34.645" v="189"/>
          <ac:spMkLst>
            <pc:docMk/>
            <pc:sldMk cId="795656661" sldId="823"/>
            <ac:spMk id="21" creationId="{BC1B8B66-C7C3-FF1E-AAAA-2DA2EFAF3952}"/>
          </ac:spMkLst>
        </pc:spChg>
        <pc:spChg chg="add mod">
          <ac:chgData name="Rebecca Jasch" userId="d7ad6ad4-8f1e-4c58-b4e9-0b300ed52442" providerId="ADAL" clId="{B5C178AB-DF19-3847-9A5A-CD44931D44DC}" dt="2024-05-03T16:41:34.645" v="189"/>
          <ac:spMkLst>
            <pc:docMk/>
            <pc:sldMk cId="795656661" sldId="823"/>
            <ac:spMk id="22" creationId="{6BDEBBF8-AFD3-758C-38D7-5E0E3C75E70C}"/>
          </ac:spMkLst>
        </pc:spChg>
        <pc:spChg chg="add mod">
          <ac:chgData name="Rebecca Jasch" userId="d7ad6ad4-8f1e-4c58-b4e9-0b300ed52442" providerId="ADAL" clId="{B5C178AB-DF19-3847-9A5A-CD44931D44DC}" dt="2024-05-03T16:41:34.645" v="189"/>
          <ac:spMkLst>
            <pc:docMk/>
            <pc:sldMk cId="795656661" sldId="823"/>
            <ac:spMk id="23" creationId="{8EB7B5DD-5737-1327-21AB-B122347A6B31}"/>
          </ac:spMkLst>
        </pc:spChg>
        <pc:spChg chg="add mod">
          <ac:chgData name="Rebecca Jasch" userId="d7ad6ad4-8f1e-4c58-b4e9-0b300ed52442" providerId="ADAL" clId="{B5C178AB-DF19-3847-9A5A-CD44931D44DC}" dt="2024-05-03T16:41:34.645" v="189"/>
          <ac:spMkLst>
            <pc:docMk/>
            <pc:sldMk cId="795656661" sldId="823"/>
            <ac:spMk id="24" creationId="{E08F07A6-B0B2-C238-1E22-52C36FE7FD7C}"/>
          </ac:spMkLst>
        </pc:spChg>
        <pc:picChg chg="add mod">
          <ac:chgData name="Rebecca Jasch" userId="d7ad6ad4-8f1e-4c58-b4e9-0b300ed52442" providerId="ADAL" clId="{B5C178AB-DF19-3847-9A5A-CD44931D44DC}" dt="2024-05-03T16:41:31.254" v="187"/>
          <ac:picMkLst>
            <pc:docMk/>
            <pc:sldMk cId="795656661" sldId="823"/>
            <ac:picMk id="5" creationId="{D1F6940A-6B12-8849-6D31-E265CEEA2379}"/>
          </ac:picMkLst>
        </pc:picChg>
        <pc:picChg chg="add mod">
          <ac:chgData name="Rebecca Jasch" userId="d7ad6ad4-8f1e-4c58-b4e9-0b300ed52442" providerId="ADAL" clId="{B5C178AB-DF19-3847-9A5A-CD44931D44DC}" dt="2024-05-03T16:41:31.254" v="187"/>
          <ac:picMkLst>
            <pc:docMk/>
            <pc:sldMk cId="795656661" sldId="823"/>
            <ac:picMk id="7" creationId="{9C7BE7D7-E347-356B-0A62-AA77ECAF4C1C}"/>
          </ac:picMkLst>
        </pc:picChg>
        <pc:picChg chg="add mod">
          <ac:chgData name="Rebecca Jasch" userId="d7ad6ad4-8f1e-4c58-b4e9-0b300ed52442" providerId="ADAL" clId="{B5C178AB-DF19-3847-9A5A-CD44931D44DC}" dt="2024-05-03T16:41:34.645" v="189"/>
          <ac:picMkLst>
            <pc:docMk/>
            <pc:sldMk cId="795656661" sldId="823"/>
            <ac:picMk id="15" creationId="{DE2AB844-C7A2-B924-0592-8F4129BCDAB5}"/>
          </ac:picMkLst>
        </pc:picChg>
        <pc:picChg chg="add mod">
          <ac:chgData name="Rebecca Jasch" userId="d7ad6ad4-8f1e-4c58-b4e9-0b300ed52442" providerId="ADAL" clId="{B5C178AB-DF19-3847-9A5A-CD44931D44DC}" dt="2024-05-03T16:41:34.645" v="189"/>
          <ac:picMkLst>
            <pc:docMk/>
            <pc:sldMk cId="795656661" sldId="823"/>
            <ac:picMk id="17" creationId="{B56D4DB6-897E-2163-B6D1-E079A7680852}"/>
          </ac:picMkLst>
        </pc:picChg>
      </pc:sldChg>
      <pc:sldChg chg="addSp delSp modSp new del mod">
        <pc:chgData name="Rebecca Jasch" userId="d7ad6ad4-8f1e-4c58-b4e9-0b300ed52442" providerId="ADAL" clId="{B5C178AB-DF19-3847-9A5A-CD44931D44DC}" dt="2024-05-03T16:39:09.124" v="169" actId="2696"/>
        <pc:sldMkLst>
          <pc:docMk/>
          <pc:sldMk cId="3301223970" sldId="823"/>
        </pc:sldMkLst>
        <pc:spChg chg="del">
          <ac:chgData name="Rebecca Jasch" userId="d7ad6ad4-8f1e-4c58-b4e9-0b300ed52442" providerId="ADAL" clId="{B5C178AB-DF19-3847-9A5A-CD44931D44DC}" dt="2024-05-03T16:39:03.189" v="167" actId="478"/>
          <ac:spMkLst>
            <pc:docMk/>
            <pc:sldMk cId="3301223970" sldId="823"/>
            <ac:spMk id="2" creationId="{7B520597-8CC0-0CF9-BAF8-DB151DCF30B4}"/>
          </ac:spMkLst>
        </pc:spChg>
        <pc:spChg chg="del">
          <ac:chgData name="Rebecca Jasch" userId="d7ad6ad4-8f1e-4c58-b4e9-0b300ed52442" providerId="ADAL" clId="{B5C178AB-DF19-3847-9A5A-CD44931D44DC}" dt="2024-05-03T16:39:03.189" v="167" actId="478"/>
          <ac:spMkLst>
            <pc:docMk/>
            <pc:sldMk cId="3301223970" sldId="823"/>
            <ac:spMk id="3" creationId="{1F8CA636-2186-3333-9A25-1BA3BEB99A6E}"/>
          </ac:spMkLst>
        </pc:spChg>
        <pc:spChg chg="add mod">
          <ac:chgData name="Rebecca Jasch" userId="d7ad6ad4-8f1e-4c58-b4e9-0b300ed52442" providerId="ADAL" clId="{B5C178AB-DF19-3847-9A5A-CD44931D44DC}" dt="2024-05-03T16:39:03.695" v="168"/>
          <ac:spMkLst>
            <pc:docMk/>
            <pc:sldMk cId="3301223970" sldId="823"/>
            <ac:spMk id="4" creationId="{F033885D-4AE5-863F-22AD-ADC721F75733}"/>
          </ac:spMkLst>
        </pc:spChg>
        <pc:spChg chg="add mod">
          <ac:chgData name="Rebecca Jasch" userId="d7ad6ad4-8f1e-4c58-b4e9-0b300ed52442" providerId="ADAL" clId="{B5C178AB-DF19-3847-9A5A-CD44931D44DC}" dt="2024-05-03T16:39:03.695" v="168"/>
          <ac:spMkLst>
            <pc:docMk/>
            <pc:sldMk cId="3301223970" sldId="823"/>
            <ac:spMk id="5" creationId="{8D4BA829-A2E7-CF07-2780-261C1161B839}"/>
          </ac:spMkLst>
        </pc:spChg>
        <pc:spChg chg="add mod">
          <ac:chgData name="Rebecca Jasch" userId="d7ad6ad4-8f1e-4c58-b4e9-0b300ed52442" providerId="ADAL" clId="{B5C178AB-DF19-3847-9A5A-CD44931D44DC}" dt="2024-05-03T16:39:03.695" v="168"/>
          <ac:spMkLst>
            <pc:docMk/>
            <pc:sldMk cId="3301223970" sldId="823"/>
            <ac:spMk id="6" creationId="{98862858-2F13-B53B-9458-E526BC79DD3B}"/>
          </ac:spMkLst>
        </pc:spChg>
        <pc:spChg chg="add mod">
          <ac:chgData name="Rebecca Jasch" userId="d7ad6ad4-8f1e-4c58-b4e9-0b300ed52442" providerId="ADAL" clId="{B5C178AB-DF19-3847-9A5A-CD44931D44DC}" dt="2024-05-03T16:39:03.695" v="168"/>
          <ac:spMkLst>
            <pc:docMk/>
            <pc:sldMk cId="3301223970" sldId="823"/>
            <ac:spMk id="7" creationId="{3CD21D41-215D-A616-E903-B24CE1057AB9}"/>
          </ac:spMkLst>
        </pc:spChg>
        <pc:spChg chg="add mod">
          <ac:chgData name="Rebecca Jasch" userId="d7ad6ad4-8f1e-4c58-b4e9-0b300ed52442" providerId="ADAL" clId="{B5C178AB-DF19-3847-9A5A-CD44931D44DC}" dt="2024-05-03T16:39:03.695" v="168"/>
          <ac:spMkLst>
            <pc:docMk/>
            <pc:sldMk cId="3301223970" sldId="823"/>
            <ac:spMk id="8" creationId="{25060AA0-21A5-BC73-4B3C-A19B287FB03D}"/>
          </ac:spMkLst>
        </pc:spChg>
      </pc:sldChg>
      <pc:sldChg chg="addSp modSp new ord">
        <pc:chgData name="Rebecca Jasch" userId="d7ad6ad4-8f1e-4c58-b4e9-0b300ed52442" providerId="ADAL" clId="{B5C178AB-DF19-3847-9A5A-CD44931D44DC}" dt="2024-05-03T16:55:28.215" v="747" actId="20578"/>
        <pc:sldMkLst>
          <pc:docMk/>
          <pc:sldMk cId="2181899017" sldId="824"/>
        </pc:sldMkLst>
        <pc:picChg chg="add mod">
          <ac:chgData name="Rebecca Jasch" userId="d7ad6ad4-8f1e-4c58-b4e9-0b300ed52442" providerId="ADAL" clId="{B5C178AB-DF19-3847-9A5A-CD44931D44DC}" dt="2024-05-03T16:55:23.554" v="746"/>
          <ac:picMkLst>
            <pc:docMk/>
            <pc:sldMk cId="2181899017" sldId="824"/>
            <ac:picMk id="2" creationId="{5C96DC7E-35F2-D58B-9A68-499ED48DED01}"/>
          </ac:picMkLst>
        </pc:picChg>
        <pc:picChg chg="add mod">
          <ac:chgData name="Rebecca Jasch" userId="d7ad6ad4-8f1e-4c58-b4e9-0b300ed52442" providerId="ADAL" clId="{B5C178AB-DF19-3847-9A5A-CD44931D44DC}" dt="2024-05-03T16:55:23.554" v="746"/>
          <ac:picMkLst>
            <pc:docMk/>
            <pc:sldMk cId="2181899017" sldId="824"/>
            <ac:picMk id="3" creationId="{9253D092-86EA-A156-2024-4E5A38486A2C}"/>
          </ac:picMkLst>
        </pc:picChg>
        <pc:picChg chg="add mod">
          <ac:chgData name="Rebecca Jasch" userId="d7ad6ad4-8f1e-4c58-b4e9-0b300ed52442" providerId="ADAL" clId="{B5C178AB-DF19-3847-9A5A-CD44931D44DC}" dt="2024-05-03T16:55:23.554" v="746"/>
          <ac:picMkLst>
            <pc:docMk/>
            <pc:sldMk cId="2181899017" sldId="824"/>
            <ac:picMk id="4" creationId="{1DD2DCAB-491D-9D9E-EAD8-E34A3E66E26D}"/>
          </ac:picMkLst>
        </pc:picChg>
        <pc:picChg chg="add mod">
          <ac:chgData name="Rebecca Jasch" userId="d7ad6ad4-8f1e-4c58-b4e9-0b300ed52442" providerId="ADAL" clId="{B5C178AB-DF19-3847-9A5A-CD44931D44DC}" dt="2024-05-03T16:55:23.554" v="746"/>
          <ac:picMkLst>
            <pc:docMk/>
            <pc:sldMk cId="2181899017" sldId="824"/>
            <ac:picMk id="5" creationId="{884D5837-EBFE-3AFD-CF46-5256A405EE1A}"/>
          </ac:picMkLst>
        </pc:picChg>
        <pc:picChg chg="add mod">
          <ac:chgData name="Rebecca Jasch" userId="d7ad6ad4-8f1e-4c58-b4e9-0b300ed52442" providerId="ADAL" clId="{B5C178AB-DF19-3847-9A5A-CD44931D44DC}" dt="2024-05-03T16:55:23.554" v="746"/>
          <ac:picMkLst>
            <pc:docMk/>
            <pc:sldMk cId="2181899017" sldId="824"/>
            <ac:picMk id="6" creationId="{B69150FE-7180-3876-997D-95D4F26E8B34}"/>
          </ac:picMkLst>
        </pc:picChg>
        <pc:picChg chg="add mod">
          <ac:chgData name="Rebecca Jasch" userId="d7ad6ad4-8f1e-4c58-b4e9-0b300ed52442" providerId="ADAL" clId="{B5C178AB-DF19-3847-9A5A-CD44931D44DC}" dt="2024-05-03T16:55:23.554" v="746"/>
          <ac:picMkLst>
            <pc:docMk/>
            <pc:sldMk cId="2181899017" sldId="824"/>
            <ac:picMk id="7" creationId="{F7EB1388-5A8E-3239-2854-7E65F0672B4B}"/>
          </ac:picMkLst>
        </pc:picChg>
      </pc:sldChg>
      <pc:sldChg chg="addSp delSp modSp new del mod">
        <pc:chgData name="Rebecca Jasch" userId="d7ad6ad4-8f1e-4c58-b4e9-0b300ed52442" providerId="ADAL" clId="{B5C178AB-DF19-3847-9A5A-CD44931D44DC}" dt="2024-05-03T16:44:56.429" v="223" actId="2696"/>
        <pc:sldMkLst>
          <pc:docMk/>
          <pc:sldMk cId="2597487189" sldId="824"/>
        </pc:sldMkLst>
        <pc:spChg chg="mod">
          <ac:chgData name="Rebecca Jasch" userId="d7ad6ad4-8f1e-4c58-b4e9-0b300ed52442" providerId="ADAL" clId="{B5C178AB-DF19-3847-9A5A-CD44931D44DC}" dt="2024-05-03T16:44:55.200" v="222" actId="20577"/>
          <ac:spMkLst>
            <pc:docMk/>
            <pc:sldMk cId="2597487189" sldId="824"/>
            <ac:spMk id="2" creationId="{36A09679-DDF9-B30C-E6BB-D7B6CD7C1B11}"/>
          </ac:spMkLst>
        </pc:spChg>
        <pc:spChg chg="add del">
          <ac:chgData name="Rebecca Jasch" userId="d7ad6ad4-8f1e-4c58-b4e9-0b300ed52442" providerId="ADAL" clId="{B5C178AB-DF19-3847-9A5A-CD44931D44DC}" dt="2024-05-03T16:44:39.576" v="213"/>
          <ac:spMkLst>
            <pc:docMk/>
            <pc:sldMk cId="2597487189" sldId="824"/>
            <ac:spMk id="3" creationId="{B0D12845-BDB3-2552-2D10-BFFA5E243318}"/>
          </ac:spMkLst>
        </pc:spChg>
        <pc:spChg chg="mod">
          <ac:chgData name="Rebecca Jasch" userId="d7ad6ad4-8f1e-4c58-b4e9-0b300ed52442" providerId="ADAL" clId="{B5C178AB-DF19-3847-9A5A-CD44931D44DC}" dt="2024-05-03T16:44:54.304" v="219" actId="20577"/>
          <ac:spMkLst>
            <pc:docMk/>
            <pc:sldMk cId="2597487189" sldId="824"/>
            <ac:spMk id="4" creationId="{79B58A8C-BD13-0F7D-5E04-A534A95FD0C0}"/>
          </ac:spMkLst>
        </pc:spChg>
        <pc:spChg chg="add mod">
          <ac:chgData name="Rebecca Jasch" userId="d7ad6ad4-8f1e-4c58-b4e9-0b300ed52442" providerId="ADAL" clId="{B5C178AB-DF19-3847-9A5A-CD44931D44DC}" dt="2024-05-03T16:44:51.358" v="215" actId="478"/>
          <ac:spMkLst>
            <pc:docMk/>
            <pc:sldMk cId="2597487189" sldId="824"/>
            <ac:spMk id="8" creationId="{C02E4597-5B69-025E-FD43-7F6CE2920E74}"/>
          </ac:spMkLst>
        </pc:spChg>
        <pc:picChg chg="add mod">
          <ac:chgData name="Rebecca Jasch" userId="d7ad6ad4-8f1e-4c58-b4e9-0b300ed52442" providerId="ADAL" clId="{B5C178AB-DF19-3847-9A5A-CD44931D44DC}" dt="2024-05-03T16:44:23.545" v="211"/>
          <ac:picMkLst>
            <pc:docMk/>
            <pc:sldMk cId="2597487189" sldId="824"/>
            <ac:picMk id="5" creationId="{28FE8CC5-317B-BB9B-B3F5-62A0B3FFF336}"/>
          </ac:picMkLst>
        </pc:picChg>
        <pc:picChg chg="add del mod">
          <ac:chgData name="Rebecca Jasch" userId="d7ad6ad4-8f1e-4c58-b4e9-0b300ed52442" providerId="ADAL" clId="{B5C178AB-DF19-3847-9A5A-CD44931D44DC}" dt="2024-05-03T16:44:51.358" v="215" actId="478"/>
          <ac:picMkLst>
            <pc:docMk/>
            <pc:sldMk cId="2597487189" sldId="824"/>
            <ac:picMk id="6" creationId="{56B0D87C-A7D7-5BA3-10F1-4434AF3AAA01}"/>
          </ac:picMkLst>
        </pc:picChg>
      </pc:sldChg>
      <pc:sldChg chg="modSp new del mod">
        <pc:chgData name="Rebecca Jasch" userId="d7ad6ad4-8f1e-4c58-b4e9-0b300ed52442" providerId="ADAL" clId="{B5C178AB-DF19-3847-9A5A-CD44931D44DC}" dt="2024-05-03T16:55:13.112" v="725" actId="2696"/>
        <pc:sldMkLst>
          <pc:docMk/>
          <pc:sldMk cId="2646612505" sldId="824"/>
        </pc:sldMkLst>
        <pc:spChg chg="mod">
          <ac:chgData name="Rebecca Jasch" userId="d7ad6ad4-8f1e-4c58-b4e9-0b300ed52442" providerId="ADAL" clId="{B5C178AB-DF19-3847-9A5A-CD44931D44DC}" dt="2024-05-03T16:45:01.946" v="264" actId="20577"/>
          <ac:spMkLst>
            <pc:docMk/>
            <pc:sldMk cId="2646612505" sldId="824"/>
            <ac:spMk id="2" creationId="{A6C64BDF-66C8-158F-BD80-0507BA7DF63A}"/>
          </ac:spMkLst>
        </pc:spChg>
      </pc:sldChg>
      <pc:sldChg chg="modSp new del mod">
        <pc:chgData name="Rebecca Jasch" userId="d7ad6ad4-8f1e-4c58-b4e9-0b300ed52442" providerId="ADAL" clId="{B5C178AB-DF19-3847-9A5A-CD44931D44DC}" dt="2024-05-03T16:55:13.127" v="740" actId="2696"/>
        <pc:sldMkLst>
          <pc:docMk/>
          <pc:sldMk cId="1611493361" sldId="825"/>
        </pc:sldMkLst>
        <pc:spChg chg="mod">
          <ac:chgData name="Rebecca Jasch" userId="d7ad6ad4-8f1e-4c58-b4e9-0b300ed52442" providerId="ADAL" clId="{B5C178AB-DF19-3847-9A5A-CD44931D44DC}" dt="2024-05-03T16:45:07.226" v="286" actId="20577"/>
          <ac:spMkLst>
            <pc:docMk/>
            <pc:sldMk cId="1611493361" sldId="825"/>
            <ac:spMk id="2" creationId="{498AC054-1751-3DD6-3326-C28775263B2B}"/>
          </ac:spMkLst>
        </pc:spChg>
        <pc:spChg chg="mod">
          <ac:chgData name="Rebecca Jasch" userId="d7ad6ad4-8f1e-4c58-b4e9-0b300ed52442" providerId="ADAL" clId="{B5C178AB-DF19-3847-9A5A-CD44931D44DC}" dt="2024-05-03T16:45:08.106" v="293" actId="20577"/>
          <ac:spMkLst>
            <pc:docMk/>
            <pc:sldMk cId="1611493361" sldId="825"/>
            <ac:spMk id="3" creationId="{C3B7237E-7016-3893-C0E0-606D3023F568}"/>
          </ac:spMkLst>
        </pc:spChg>
      </pc:sldChg>
      <pc:sldChg chg="modSp new del mod">
        <pc:chgData name="Rebecca Jasch" userId="d7ad6ad4-8f1e-4c58-b4e9-0b300ed52442" providerId="ADAL" clId="{B5C178AB-DF19-3847-9A5A-CD44931D44DC}" dt="2024-05-03T16:55:13.131" v="742" actId="2696"/>
        <pc:sldMkLst>
          <pc:docMk/>
          <pc:sldMk cId="1683087289" sldId="826"/>
        </pc:sldMkLst>
        <pc:spChg chg="mod">
          <ac:chgData name="Rebecca Jasch" userId="d7ad6ad4-8f1e-4c58-b4e9-0b300ed52442" providerId="ADAL" clId="{B5C178AB-DF19-3847-9A5A-CD44931D44DC}" dt="2024-05-03T16:45:15.133" v="324" actId="20577"/>
          <ac:spMkLst>
            <pc:docMk/>
            <pc:sldMk cId="1683087289" sldId="826"/>
            <ac:spMk id="2" creationId="{B67A963D-B5AD-C9F7-E61B-4A74247CC2B4}"/>
          </ac:spMkLst>
        </pc:spChg>
        <pc:spChg chg="mod">
          <ac:chgData name="Rebecca Jasch" userId="d7ad6ad4-8f1e-4c58-b4e9-0b300ed52442" providerId="ADAL" clId="{B5C178AB-DF19-3847-9A5A-CD44931D44DC}" dt="2024-05-03T16:45:13.842" v="309" actId="20577"/>
          <ac:spMkLst>
            <pc:docMk/>
            <pc:sldMk cId="1683087289" sldId="826"/>
            <ac:spMk id="3" creationId="{F155E7D8-2FB2-3DE9-CEB1-C240A7B58EAB}"/>
          </ac:spMkLst>
        </pc:spChg>
      </pc:sldChg>
      <pc:sldChg chg="modSp new del mod">
        <pc:chgData name="Rebecca Jasch" userId="d7ad6ad4-8f1e-4c58-b4e9-0b300ed52442" providerId="ADAL" clId="{B5C178AB-DF19-3847-9A5A-CD44931D44DC}" dt="2024-05-03T16:55:13.126" v="739" actId="2696"/>
        <pc:sldMkLst>
          <pc:docMk/>
          <pc:sldMk cId="1988691989" sldId="827"/>
        </pc:sldMkLst>
        <pc:spChg chg="mod">
          <ac:chgData name="Rebecca Jasch" userId="d7ad6ad4-8f1e-4c58-b4e9-0b300ed52442" providerId="ADAL" clId="{B5C178AB-DF19-3847-9A5A-CD44931D44DC}" dt="2024-05-03T16:45:20.229" v="339" actId="20577"/>
          <ac:spMkLst>
            <pc:docMk/>
            <pc:sldMk cId="1988691989" sldId="827"/>
            <ac:spMk id="2" creationId="{CE998CED-DB51-3CA6-F70E-B3F2643D4A38}"/>
          </ac:spMkLst>
        </pc:spChg>
        <pc:spChg chg="mod">
          <ac:chgData name="Rebecca Jasch" userId="d7ad6ad4-8f1e-4c58-b4e9-0b300ed52442" providerId="ADAL" clId="{B5C178AB-DF19-3847-9A5A-CD44931D44DC}" dt="2024-05-03T16:45:20.864" v="345" actId="20577"/>
          <ac:spMkLst>
            <pc:docMk/>
            <pc:sldMk cId="1988691989" sldId="827"/>
            <ac:spMk id="3" creationId="{494EE7EF-CD9A-44C6-D010-55E32D8ED49A}"/>
          </ac:spMkLst>
        </pc:spChg>
        <pc:spChg chg="mod">
          <ac:chgData name="Rebecca Jasch" userId="d7ad6ad4-8f1e-4c58-b4e9-0b300ed52442" providerId="ADAL" clId="{B5C178AB-DF19-3847-9A5A-CD44931D44DC}" dt="2024-05-03T16:45:19.618" v="330" actId="20577"/>
          <ac:spMkLst>
            <pc:docMk/>
            <pc:sldMk cId="1988691989" sldId="827"/>
            <ac:spMk id="4" creationId="{9D445978-8FFF-C8CD-3FA6-1EA50AE89E95}"/>
          </ac:spMkLst>
        </pc:spChg>
      </pc:sldChg>
      <pc:sldChg chg="new del">
        <pc:chgData name="Rebecca Jasch" userId="d7ad6ad4-8f1e-4c58-b4e9-0b300ed52442" providerId="ADAL" clId="{B5C178AB-DF19-3847-9A5A-CD44931D44DC}" dt="2024-05-03T16:55:13.124" v="736" actId="2696"/>
        <pc:sldMkLst>
          <pc:docMk/>
          <pc:sldMk cId="173738080" sldId="828"/>
        </pc:sldMkLst>
      </pc:sldChg>
      <pc:sldChg chg="modSp new del mod">
        <pc:chgData name="Rebecca Jasch" userId="d7ad6ad4-8f1e-4c58-b4e9-0b300ed52442" providerId="ADAL" clId="{B5C178AB-DF19-3847-9A5A-CD44931D44DC}" dt="2024-05-03T16:55:13.111" v="724" actId="2696"/>
        <pc:sldMkLst>
          <pc:docMk/>
          <pc:sldMk cId="1252036172" sldId="829"/>
        </pc:sldMkLst>
        <pc:spChg chg="mod">
          <ac:chgData name="Rebecca Jasch" userId="d7ad6ad4-8f1e-4c58-b4e9-0b300ed52442" providerId="ADAL" clId="{B5C178AB-DF19-3847-9A5A-CD44931D44DC}" dt="2024-05-03T16:45:32.398" v="362" actId="20577"/>
          <ac:spMkLst>
            <pc:docMk/>
            <pc:sldMk cId="1252036172" sldId="829"/>
            <ac:spMk id="2" creationId="{EB06680B-1D32-9452-68DE-1F7EB66FF4CD}"/>
          </ac:spMkLst>
        </pc:spChg>
        <pc:spChg chg="mod">
          <ac:chgData name="Rebecca Jasch" userId="d7ad6ad4-8f1e-4c58-b4e9-0b300ed52442" providerId="ADAL" clId="{B5C178AB-DF19-3847-9A5A-CD44931D44DC}" dt="2024-05-03T16:45:33.126" v="372" actId="20577"/>
          <ac:spMkLst>
            <pc:docMk/>
            <pc:sldMk cId="1252036172" sldId="829"/>
            <ac:spMk id="3" creationId="{6A8668D1-2343-8057-3695-CFB74D72210C}"/>
          </ac:spMkLst>
        </pc:spChg>
        <pc:spChg chg="mod">
          <ac:chgData name="Rebecca Jasch" userId="d7ad6ad4-8f1e-4c58-b4e9-0b300ed52442" providerId="ADAL" clId="{B5C178AB-DF19-3847-9A5A-CD44931D44DC}" dt="2024-05-03T16:45:34.001" v="377" actId="20577"/>
          <ac:spMkLst>
            <pc:docMk/>
            <pc:sldMk cId="1252036172" sldId="829"/>
            <ac:spMk id="4" creationId="{82B4F3B5-8599-B4D8-E829-E546577BC86C}"/>
          </ac:spMkLst>
        </pc:spChg>
        <pc:spChg chg="mod">
          <ac:chgData name="Rebecca Jasch" userId="d7ad6ad4-8f1e-4c58-b4e9-0b300ed52442" providerId="ADAL" clId="{B5C178AB-DF19-3847-9A5A-CD44931D44DC}" dt="2024-05-03T16:45:34.679" v="383" actId="20577"/>
          <ac:spMkLst>
            <pc:docMk/>
            <pc:sldMk cId="1252036172" sldId="829"/>
            <ac:spMk id="5" creationId="{D9A908F4-2726-0D90-6F6C-1050E077F58D}"/>
          </ac:spMkLst>
        </pc:spChg>
        <pc:spChg chg="mod">
          <ac:chgData name="Rebecca Jasch" userId="d7ad6ad4-8f1e-4c58-b4e9-0b300ed52442" providerId="ADAL" clId="{B5C178AB-DF19-3847-9A5A-CD44931D44DC}" dt="2024-05-03T16:45:31.595" v="355" actId="20577"/>
          <ac:spMkLst>
            <pc:docMk/>
            <pc:sldMk cId="1252036172" sldId="829"/>
            <ac:spMk id="8" creationId="{30E1BFF9-CD1C-ABB9-BB03-4E192E0D6BED}"/>
          </ac:spMkLst>
        </pc:spChg>
      </pc:sldChg>
      <pc:sldChg chg="new del">
        <pc:chgData name="Rebecca Jasch" userId="d7ad6ad4-8f1e-4c58-b4e9-0b300ed52442" providerId="ADAL" clId="{B5C178AB-DF19-3847-9A5A-CD44931D44DC}" dt="2024-05-03T16:55:13.109" v="722" actId="2696"/>
        <pc:sldMkLst>
          <pc:docMk/>
          <pc:sldMk cId="780404732" sldId="830"/>
        </pc:sldMkLst>
      </pc:sldChg>
      <pc:sldChg chg="new del">
        <pc:chgData name="Rebecca Jasch" userId="d7ad6ad4-8f1e-4c58-b4e9-0b300ed52442" providerId="ADAL" clId="{B5C178AB-DF19-3847-9A5A-CD44931D44DC}" dt="2024-05-03T16:55:13.103" v="716" actId="2696"/>
        <pc:sldMkLst>
          <pc:docMk/>
          <pc:sldMk cId="4288856573" sldId="831"/>
        </pc:sldMkLst>
      </pc:sldChg>
      <pc:sldChg chg="modSp new del mod">
        <pc:chgData name="Rebecca Jasch" userId="d7ad6ad4-8f1e-4c58-b4e9-0b300ed52442" providerId="ADAL" clId="{B5C178AB-DF19-3847-9A5A-CD44931D44DC}" dt="2024-05-03T16:55:13.102" v="715" actId="2696"/>
        <pc:sldMkLst>
          <pc:docMk/>
          <pc:sldMk cId="325030295" sldId="832"/>
        </pc:sldMkLst>
        <pc:spChg chg="mod">
          <ac:chgData name="Rebecca Jasch" userId="d7ad6ad4-8f1e-4c58-b4e9-0b300ed52442" providerId="ADAL" clId="{B5C178AB-DF19-3847-9A5A-CD44931D44DC}" dt="2024-05-03T16:46:01.844" v="433" actId="20577"/>
          <ac:spMkLst>
            <pc:docMk/>
            <pc:sldMk cId="325030295" sldId="832"/>
            <ac:spMk id="2" creationId="{E80F4136-8B9B-79F4-9F64-1D2A13F6EF07}"/>
          </ac:spMkLst>
        </pc:spChg>
        <pc:spChg chg="mod">
          <ac:chgData name="Rebecca Jasch" userId="d7ad6ad4-8f1e-4c58-b4e9-0b300ed52442" providerId="ADAL" clId="{B5C178AB-DF19-3847-9A5A-CD44931D44DC}" dt="2024-05-03T16:45:51.037" v="398" actId="20577"/>
          <ac:spMkLst>
            <pc:docMk/>
            <pc:sldMk cId="325030295" sldId="832"/>
            <ac:spMk id="3" creationId="{11F00CC2-8572-E477-CBF7-EA21FCB66037}"/>
          </ac:spMkLst>
        </pc:spChg>
        <pc:spChg chg="mod">
          <ac:chgData name="Rebecca Jasch" userId="d7ad6ad4-8f1e-4c58-b4e9-0b300ed52442" providerId="ADAL" clId="{B5C178AB-DF19-3847-9A5A-CD44931D44DC}" dt="2024-05-03T16:45:54.796" v="413" actId="20577"/>
          <ac:spMkLst>
            <pc:docMk/>
            <pc:sldMk cId="325030295" sldId="832"/>
            <ac:spMk id="4" creationId="{455E5B4E-621B-3D66-68FD-ECB25BCC132D}"/>
          </ac:spMkLst>
        </pc:spChg>
        <pc:spChg chg="mod">
          <ac:chgData name="Rebecca Jasch" userId="d7ad6ad4-8f1e-4c58-b4e9-0b300ed52442" providerId="ADAL" clId="{B5C178AB-DF19-3847-9A5A-CD44931D44DC}" dt="2024-05-03T16:45:55.804" v="418" actId="20577"/>
          <ac:spMkLst>
            <pc:docMk/>
            <pc:sldMk cId="325030295" sldId="832"/>
            <ac:spMk id="5" creationId="{E9C88E71-80F1-D752-2F77-AF8EDFAF53FE}"/>
          </ac:spMkLst>
        </pc:spChg>
        <pc:spChg chg="mod">
          <ac:chgData name="Rebecca Jasch" userId="d7ad6ad4-8f1e-4c58-b4e9-0b300ed52442" providerId="ADAL" clId="{B5C178AB-DF19-3847-9A5A-CD44931D44DC}" dt="2024-05-03T16:45:56.905" v="430" actId="20577"/>
          <ac:spMkLst>
            <pc:docMk/>
            <pc:sldMk cId="325030295" sldId="832"/>
            <ac:spMk id="6" creationId="{AD6966B5-0775-A5F6-0837-8D02E979FB3B}"/>
          </ac:spMkLst>
        </pc:spChg>
        <pc:spChg chg="mod">
          <ac:chgData name="Rebecca Jasch" userId="d7ad6ad4-8f1e-4c58-b4e9-0b300ed52442" providerId="ADAL" clId="{B5C178AB-DF19-3847-9A5A-CD44931D44DC}" dt="2024-05-03T16:45:50.200" v="393" actId="20577"/>
          <ac:spMkLst>
            <pc:docMk/>
            <pc:sldMk cId="325030295" sldId="832"/>
            <ac:spMk id="7" creationId="{D6ECCCFC-778B-BDED-42B8-22346C3EC16D}"/>
          </ac:spMkLst>
        </pc:spChg>
      </pc:sldChg>
      <pc:sldChg chg="addSp delSp modSp new del">
        <pc:chgData name="Rebecca Jasch" userId="d7ad6ad4-8f1e-4c58-b4e9-0b300ed52442" providerId="ADAL" clId="{B5C178AB-DF19-3847-9A5A-CD44931D44DC}" dt="2024-05-03T16:55:13.104" v="717" actId="2696"/>
        <pc:sldMkLst>
          <pc:docMk/>
          <pc:sldMk cId="114354992" sldId="833"/>
        </pc:sldMkLst>
        <pc:spChg chg="del">
          <ac:chgData name="Rebecca Jasch" userId="d7ad6ad4-8f1e-4c58-b4e9-0b300ed52442" providerId="ADAL" clId="{B5C178AB-DF19-3847-9A5A-CD44931D44DC}" dt="2024-05-03T16:46:22.991" v="440"/>
          <ac:spMkLst>
            <pc:docMk/>
            <pc:sldMk cId="114354992" sldId="833"/>
            <ac:spMk id="2" creationId="{D88B4ACD-5713-4FAC-4230-7DA12FFBD955}"/>
          </ac:spMkLst>
        </pc:spChg>
        <pc:picChg chg="add mod">
          <ac:chgData name="Rebecca Jasch" userId="d7ad6ad4-8f1e-4c58-b4e9-0b300ed52442" providerId="ADAL" clId="{B5C178AB-DF19-3847-9A5A-CD44931D44DC}" dt="2024-05-03T16:46:22.991" v="440"/>
          <ac:picMkLst>
            <pc:docMk/>
            <pc:sldMk cId="114354992" sldId="833"/>
            <ac:picMk id="5" creationId="{736A04BD-62F8-8A3A-F916-5B0C8B817326}"/>
          </ac:picMkLst>
        </pc:picChg>
      </pc:sldChg>
      <pc:sldChg chg="modSp new del mod">
        <pc:chgData name="Rebecca Jasch" userId="d7ad6ad4-8f1e-4c58-b4e9-0b300ed52442" providerId="ADAL" clId="{B5C178AB-DF19-3847-9A5A-CD44931D44DC}" dt="2024-05-03T16:55:13.108" v="721" actId="2696"/>
        <pc:sldMkLst>
          <pc:docMk/>
          <pc:sldMk cId="6107958" sldId="834"/>
        </pc:sldMkLst>
        <pc:spChg chg="mod">
          <ac:chgData name="Rebecca Jasch" userId="d7ad6ad4-8f1e-4c58-b4e9-0b300ed52442" providerId="ADAL" clId="{B5C178AB-DF19-3847-9A5A-CD44931D44DC}" dt="2024-05-03T16:48:27.161" v="570" actId="20577"/>
          <ac:spMkLst>
            <pc:docMk/>
            <pc:sldMk cId="6107958" sldId="834"/>
            <ac:spMk id="2" creationId="{C9A52DC5-C7F7-619E-A05C-D21F5D2E51FE}"/>
          </ac:spMkLst>
        </pc:spChg>
        <pc:spChg chg="mod">
          <ac:chgData name="Rebecca Jasch" userId="d7ad6ad4-8f1e-4c58-b4e9-0b300ed52442" providerId="ADAL" clId="{B5C178AB-DF19-3847-9A5A-CD44931D44DC}" dt="2024-05-03T16:48:27.958" v="578" actId="20577"/>
          <ac:spMkLst>
            <pc:docMk/>
            <pc:sldMk cId="6107958" sldId="834"/>
            <ac:spMk id="3" creationId="{E9E23200-CABA-AFC9-3547-044A85F91942}"/>
          </ac:spMkLst>
        </pc:spChg>
        <pc:spChg chg="mod">
          <ac:chgData name="Rebecca Jasch" userId="d7ad6ad4-8f1e-4c58-b4e9-0b300ed52442" providerId="ADAL" clId="{B5C178AB-DF19-3847-9A5A-CD44931D44DC}" dt="2024-05-03T16:48:28.758" v="585" actId="20577"/>
          <ac:spMkLst>
            <pc:docMk/>
            <pc:sldMk cId="6107958" sldId="834"/>
            <ac:spMk id="4" creationId="{9B20EA37-97D9-F677-DD2C-1886AE84E1A3}"/>
          </ac:spMkLst>
        </pc:spChg>
        <pc:spChg chg="mod">
          <ac:chgData name="Rebecca Jasch" userId="d7ad6ad4-8f1e-4c58-b4e9-0b300ed52442" providerId="ADAL" clId="{B5C178AB-DF19-3847-9A5A-CD44931D44DC}" dt="2024-05-03T16:48:29.571" v="594" actId="20577"/>
          <ac:spMkLst>
            <pc:docMk/>
            <pc:sldMk cId="6107958" sldId="834"/>
            <ac:spMk id="5" creationId="{A3BA2EE3-3618-2B30-F69F-1008FE7DD37F}"/>
          </ac:spMkLst>
        </pc:spChg>
      </pc:sldChg>
      <pc:sldChg chg="modSp new del mod">
        <pc:chgData name="Rebecca Jasch" userId="d7ad6ad4-8f1e-4c58-b4e9-0b300ed52442" providerId="ADAL" clId="{B5C178AB-DF19-3847-9A5A-CD44931D44DC}" dt="2024-05-03T16:48:21.348" v="563" actId="2696"/>
        <pc:sldMkLst>
          <pc:docMk/>
          <pc:sldMk cId="1685046939" sldId="834"/>
        </pc:sldMkLst>
        <pc:spChg chg="mod">
          <ac:chgData name="Rebecca Jasch" userId="d7ad6ad4-8f1e-4c58-b4e9-0b300ed52442" providerId="ADAL" clId="{B5C178AB-DF19-3847-9A5A-CD44931D44DC}" dt="2024-05-03T16:48:00.781" v="536" actId="20577"/>
          <ac:spMkLst>
            <pc:docMk/>
            <pc:sldMk cId="1685046939" sldId="834"/>
            <ac:spMk id="2" creationId="{7233D926-7CFC-4896-FAF5-D1E8750EFA71}"/>
          </ac:spMkLst>
        </pc:spChg>
        <pc:spChg chg="mod">
          <ac:chgData name="Rebecca Jasch" userId="d7ad6ad4-8f1e-4c58-b4e9-0b300ed52442" providerId="ADAL" clId="{B5C178AB-DF19-3847-9A5A-CD44931D44DC}" dt="2024-05-03T16:48:02.087" v="549" actId="20577"/>
          <ac:spMkLst>
            <pc:docMk/>
            <pc:sldMk cId="1685046939" sldId="834"/>
            <ac:spMk id="3" creationId="{02592264-2939-B00F-5C7A-5C9ABE4AE41A}"/>
          </ac:spMkLst>
        </pc:spChg>
        <pc:spChg chg="mod">
          <ac:chgData name="Rebecca Jasch" userId="d7ad6ad4-8f1e-4c58-b4e9-0b300ed52442" providerId="ADAL" clId="{B5C178AB-DF19-3847-9A5A-CD44931D44DC}" dt="2024-05-03T16:48:17.610" v="556" actId="20577"/>
          <ac:spMkLst>
            <pc:docMk/>
            <pc:sldMk cId="1685046939" sldId="834"/>
            <ac:spMk id="4" creationId="{732A114D-5BE4-7EFE-A776-6737BB1EAFCE}"/>
          </ac:spMkLst>
        </pc:spChg>
        <pc:spChg chg="mod">
          <ac:chgData name="Rebecca Jasch" userId="d7ad6ad4-8f1e-4c58-b4e9-0b300ed52442" providerId="ADAL" clId="{B5C178AB-DF19-3847-9A5A-CD44931D44DC}" dt="2024-05-03T16:48:19.752" v="562" actId="20577"/>
          <ac:spMkLst>
            <pc:docMk/>
            <pc:sldMk cId="1685046939" sldId="834"/>
            <ac:spMk id="5" creationId="{3727D551-55FC-194E-EABB-1DFA83EE63AA}"/>
          </ac:spMkLst>
        </pc:spChg>
        <pc:spChg chg="mod">
          <ac:chgData name="Rebecca Jasch" userId="d7ad6ad4-8f1e-4c58-b4e9-0b300ed52442" providerId="ADAL" clId="{B5C178AB-DF19-3847-9A5A-CD44931D44DC}" dt="2024-05-03T16:47:01.430" v="509" actId="20577"/>
          <ac:spMkLst>
            <pc:docMk/>
            <pc:sldMk cId="1685046939" sldId="834"/>
            <ac:spMk id="6" creationId="{5807D5E6-17C6-C4AC-1019-9B3DD277AB4F}"/>
          </ac:spMkLst>
        </pc:spChg>
        <pc:spChg chg="mod">
          <ac:chgData name="Rebecca Jasch" userId="d7ad6ad4-8f1e-4c58-b4e9-0b300ed52442" providerId="ADAL" clId="{B5C178AB-DF19-3847-9A5A-CD44931D44DC}" dt="2024-05-03T16:47:09.627" v="514" actId="255"/>
          <ac:spMkLst>
            <pc:docMk/>
            <pc:sldMk cId="1685046939" sldId="834"/>
            <ac:spMk id="7" creationId="{E0F9213E-03C7-5B0A-289E-7FE200FFEE85}"/>
          </ac:spMkLst>
        </pc:spChg>
        <pc:spChg chg="mod">
          <ac:chgData name="Rebecca Jasch" userId="d7ad6ad4-8f1e-4c58-b4e9-0b300ed52442" providerId="ADAL" clId="{B5C178AB-DF19-3847-9A5A-CD44931D44DC}" dt="2024-05-03T16:47:00.736" v="502" actId="20577"/>
          <ac:spMkLst>
            <pc:docMk/>
            <pc:sldMk cId="1685046939" sldId="834"/>
            <ac:spMk id="11" creationId="{AFF2D98C-4BE1-64B5-D464-C230888581F7}"/>
          </ac:spMkLst>
        </pc:spChg>
      </pc:sldChg>
      <pc:sldChg chg="modSp new del mod">
        <pc:chgData name="Rebecca Jasch" userId="d7ad6ad4-8f1e-4c58-b4e9-0b300ed52442" providerId="ADAL" clId="{B5C178AB-DF19-3847-9A5A-CD44931D44DC}" dt="2024-05-03T16:46:45.585" v="496" actId="2696"/>
        <pc:sldMkLst>
          <pc:docMk/>
          <pc:sldMk cId="2204475158" sldId="834"/>
        </pc:sldMkLst>
        <pc:spChg chg="mod">
          <ac:chgData name="Rebecca Jasch" userId="d7ad6ad4-8f1e-4c58-b4e9-0b300ed52442" providerId="ADAL" clId="{B5C178AB-DF19-3847-9A5A-CD44931D44DC}" dt="2024-05-03T16:46:36.745" v="460" actId="20577"/>
          <ac:spMkLst>
            <pc:docMk/>
            <pc:sldMk cId="2204475158" sldId="834"/>
            <ac:spMk id="2" creationId="{08D730BD-BCB4-28FB-9C5A-E68B967BBA7A}"/>
          </ac:spMkLst>
        </pc:spChg>
        <pc:spChg chg="mod">
          <ac:chgData name="Rebecca Jasch" userId="d7ad6ad4-8f1e-4c58-b4e9-0b300ed52442" providerId="ADAL" clId="{B5C178AB-DF19-3847-9A5A-CD44931D44DC}" dt="2024-05-03T16:46:40.360" v="485" actId="20577"/>
          <ac:spMkLst>
            <pc:docMk/>
            <pc:sldMk cId="2204475158" sldId="834"/>
            <ac:spMk id="3" creationId="{6C133E5F-42E9-FC4E-7399-34A162B0F7A1}"/>
          </ac:spMkLst>
        </pc:spChg>
        <pc:spChg chg="mod">
          <ac:chgData name="Rebecca Jasch" userId="d7ad6ad4-8f1e-4c58-b4e9-0b300ed52442" providerId="ADAL" clId="{B5C178AB-DF19-3847-9A5A-CD44931D44DC}" dt="2024-05-03T16:46:43.898" v="495" actId="20577"/>
          <ac:spMkLst>
            <pc:docMk/>
            <pc:sldMk cId="2204475158" sldId="834"/>
            <ac:spMk id="4" creationId="{F31A879B-7134-C8A7-48AB-874323FAC5B1}"/>
          </ac:spMkLst>
        </pc:spChg>
        <pc:spChg chg="mod">
          <ac:chgData name="Rebecca Jasch" userId="d7ad6ad4-8f1e-4c58-b4e9-0b300ed52442" providerId="ADAL" clId="{B5C178AB-DF19-3847-9A5A-CD44931D44DC}" dt="2024-05-03T16:46:38.990" v="473" actId="20577"/>
          <ac:spMkLst>
            <pc:docMk/>
            <pc:sldMk cId="2204475158" sldId="834"/>
            <ac:spMk id="6" creationId="{64C7F599-0347-F948-40C7-7A884FA93264}"/>
          </ac:spMkLst>
        </pc:spChg>
        <pc:spChg chg="mod">
          <ac:chgData name="Rebecca Jasch" userId="d7ad6ad4-8f1e-4c58-b4e9-0b300ed52442" providerId="ADAL" clId="{B5C178AB-DF19-3847-9A5A-CD44931D44DC}" dt="2024-05-03T16:46:37.955" v="468" actId="20577"/>
          <ac:spMkLst>
            <pc:docMk/>
            <pc:sldMk cId="2204475158" sldId="834"/>
            <ac:spMk id="9" creationId="{2930DB29-A740-D394-A9BF-7835DB07EFFC}"/>
          </ac:spMkLst>
        </pc:spChg>
      </pc:sldChg>
      <pc:sldChg chg="new del">
        <pc:chgData name="Rebecca Jasch" userId="d7ad6ad4-8f1e-4c58-b4e9-0b300ed52442" providerId="ADAL" clId="{B5C178AB-DF19-3847-9A5A-CD44931D44DC}" dt="2024-05-03T16:55:13.110" v="723" actId="2696"/>
        <pc:sldMkLst>
          <pc:docMk/>
          <pc:sldMk cId="3468436817" sldId="835"/>
        </pc:sldMkLst>
      </pc:sldChg>
      <pc:sldChg chg="new del">
        <pc:chgData name="Rebecca Jasch" userId="d7ad6ad4-8f1e-4c58-b4e9-0b300ed52442" providerId="ADAL" clId="{B5C178AB-DF19-3847-9A5A-CD44931D44DC}" dt="2024-05-03T16:55:13.113" v="727" actId="2696"/>
        <pc:sldMkLst>
          <pc:docMk/>
          <pc:sldMk cId="3246412743" sldId="836"/>
        </pc:sldMkLst>
      </pc:sldChg>
      <pc:sldChg chg="new del">
        <pc:chgData name="Rebecca Jasch" userId="d7ad6ad4-8f1e-4c58-b4e9-0b300ed52442" providerId="ADAL" clId="{B5C178AB-DF19-3847-9A5A-CD44931D44DC}" dt="2024-05-03T16:55:13.101" v="714" actId="2696"/>
        <pc:sldMkLst>
          <pc:docMk/>
          <pc:sldMk cId="242687508" sldId="837"/>
        </pc:sldMkLst>
      </pc:sldChg>
      <pc:sldChg chg="modSp new del mod">
        <pc:chgData name="Rebecca Jasch" userId="d7ad6ad4-8f1e-4c58-b4e9-0b300ed52442" providerId="ADAL" clId="{B5C178AB-DF19-3847-9A5A-CD44931D44DC}" dt="2024-05-03T16:55:13.106" v="719" actId="2696"/>
        <pc:sldMkLst>
          <pc:docMk/>
          <pc:sldMk cId="779317653" sldId="838"/>
        </pc:sldMkLst>
        <pc:spChg chg="mod">
          <ac:chgData name="Rebecca Jasch" userId="d7ad6ad4-8f1e-4c58-b4e9-0b300ed52442" providerId="ADAL" clId="{B5C178AB-DF19-3847-9A5A-CD44931D44DC}" dt="2024-05-03T16:50:54.669" v="620" actId="20577"/>
          <ac:spMkLst>
            <pc:docMk/>
            <pc:sldMk cId="779317653" sldId="838"/>
            <ac:spMk id="2" creationId="{F0D53AA8-E48F-F6E8-7F7F-0F2426F41ED2}"/>
          </ac:spMkLst>
        </pc:spChg>
      </pc:sldChg>
      <pc:sldChg chg="modSp new del mod">
        <pc:chgData name="Rebecca Jasch" userId="d7ad6ad4-8f1e-4c58-b4e9-0b300ed52442" providerId="ADAL" clId="{B5C178AB-DF19-3847-9A5A-CD44931D44DC}" dt="2024-05-03T16:55:13.105" v="718" actId="2696"/>
        <pc:sldMkLst>
          <pc:docMk/>
          <pc:sldMk cId="4269547507" sldId="839"/>
        </pc:sldMkLst>
        <pc:spChg chg="mod">
          <ac:chgData name="Rebecca Jasch" userId="d7ad6ad4-8f1e-4c58-b4e9-0b300ed52442" providerId="ADAL" clId="{B5C178AB-DF19-3847-9A5A-CD44931D44DC}" dt="2024-05-03T16:50:57.925" v="633" actId="20577"/>
          <ac:spMkLst>
            <pc:docMk/>
            <pc:sldMk cId="4269547507" sldId="839"/>
            <ac:spMk id="2" creationId="{19F52095-8F59-BFEF-7530-962931C3FA9B}"/>
          </ac:spMkLst>
        </pc:spChg>
      </pc:sldChg>
      <pc:sldChg chg="modSp new del mod">
        <pc:chgData name="Rebecca Jasch" userId="d7ad6ad4-8f1e-4c58-b4e9-0b300ed52442" providerId="ADAL" clId="{B5C178AB-DF19-3847-9A5A-CD44931D44DC}" dt="2024-05-03T16:55:13.125" v="738" actId="2696"/>
        <pc:sldMkLst>
          <pc:docMk/>
          <pc:sldMk cId="4293638489" sldId="840"/>
        </pc:sldMkLst>
        <pc:spChg chg="mod">
          <ac:chgData name="Rebecca Jasch" userId="d7ad6ad4-8f1e-4c58-b4e9-0b300ed52442" providerId="ADAL" clId="{B5C178AB-DF19-3847-9A5A-CD44931D44DC}" dt="2024-05-03T16:51:01.407" v="639" actId="20577"/>
          <ac:spMkLst>
            <pc:docMk/>
            <pc:sldMk cId="4293638489" sldId="840"/>
            <ac:spMk id="2" creationId="{B0BCEA75-7624-9876-E216-0166A2E3A772}"/>
          </ac:spMkLst>
        </pc:spChg>
      </pc:sldChg>
      <pc:sldChg chg="new del">
        <pc:chgData name="Rebecca Jasch" userId="d7ad6ad4-8f1e-4c58-b4e9-0b300ed52442" providerId="ADAL" clId="{B5C178AB-DF19-3847-9A5A-CD44931D44DC}" dt="2024-05-03T16:55:13.118" v="733" actId="2696"/>
        <pc:sldMkLst>
          <pc:docMk/>
          <pc:sldMk cId="1956687227" sldId="841"/>
        </pc:sldMkLst>
      </pc:sldChg>
      <pc:sldChg chg="new del">
        <pc:chgData name="Rebecca Jasch" userId="d7ad6ad4-8f1e-4c58-b4e9-0b300ed52442" providerId="ADAL" clId="{B5C178AB-DF19-3847-9A5A-CD44931D44DC}" dt="2024-05-03T16:52:02.371" v="652" actId="2696"/>
        <pc:sldMkLst>
          <pc:docMk/>
          <pc:sldMk cId="2413298482" sldId="841"/>
        </pc:sldMkLst>
      </pc:sldChg>
      <pc:sldChg chg="new del">
        <pc:chgData name="Rebecca Jasch" userId="d7ad6ad4-8f1e-4c58-b4e9-0b300ed52442" providerId="ADAL" clId="{B5C178AB-DF19-3847-9A5A-CD44931D44DC}" dt="2024-05-03T16:55:13.125" v="737" actId="2696"/>
        <pc:sldMkLst>
          <pc:docMk/>
          <pc:sldMk cId="1961944452" sldId="842"/>
        </pc:sldMkLst>
      </pc:sldChg>
      <pc:sldChg chg="new del">
        <pc:chgData name="Rebecca Jasch" userId="d7ad6ad4-8f1e-4c58-b4e9-0b300ed52442" providerId="ADAL" clId="{B5C178AB-DF19-3847-9A5A-CD44931D44DC}" dt="2024-05-03T16:55:13.116" v="730" actId="2696"/>
        <pc:sldMkLst>
          <pc:docMk/>
          <pc:sldMk cId="2213127527" sldId="843"/>
        </pc:sldMkLst>
      </pc:sldChg>
      <pc:sldChg chg="addSp delSp modSp new add del mod">
        <pc:chgData name="Rebecca Jasch" userId="d7ad6ad4-8f1e-4c58-b4e9-0b300ed52442" providerId="ADAL" clId="{B5C178AB-DF19-3847-9A5A-CD44931D44DC}" dt="2024-05-03T16:55:13.132" v="743" actId="2696"/>
        <pc:sldMkLst>
          <pc:docMk/>
          <pc:sldMk cId="1942317399" sldId="844"/>
        </pc:sldMkLst>
        <pc:spChg chg="add del">
          <ac:chgData name="Rebecca Jasch" userId="d7ad6ad4-8f1e-4c58-b4e9-0b300ed52442" providerId="ADAL" clId="{B5C178AB-DF19-3847-9A5A-CD44931D44DC}" dt="2024-05-03T16:52:32.319" v="660"/>
          <ac:spMkLst>
            <pc:docMk/>
            <pc:sldMk cId="1942317399" sldId="844"/>
            <ac:spMk id="3" creationId="{D1917083-D6AF-3CE1-0378-37080E174D47}"/>
          </ac:spMkLst>
        </pc:spChg>
        <pc:picChg chg="add mod">
          <ac:chgData name="Rebecca Jasch" userId="d7ad6ad4-8f1e-4c58-b4e9-0b300ed52442" providerId="ADAL" clId="{B5C178AB-DF19-3847-9A5A-CD44931D44DC}" dt="2024-05-03T16:52:20.685" v="657"/>
          <ac:picMkLst>
            <pc:docMk/>
            <pc:sldMk cId="1942317399" sldId="844"/>
            <ac:picMk id="5" creationId="{228C3AE2-EBF1-53F3-A53E-FBEB1B012C4E}"/>
          </ac:picMkLst>
        </pc:picChg>
        <pc:picChg chg="add mod">
          <ac:chgData name="Rebecca Jasch" userId="d7ad6ad4-8f1e-4c58-b4e9-0b300ed52442" providerId="ADAL" clId="{B5C178AB-DF19-3847-9A5A-CD44931D44DC}" dt="2024-05-03T16:52:20.685" v="657"/>
          <ac:picMkLst>
            <pc:docMk/>
            <pc:sldMk cId="1942317399" sldId="844"/>
            <ac:picMk id="6" creationId="{AF729B41-04C4-8E05-AB58-7496BAA5CD0F}"/>
          </ac:picMkLst>
        </pc:picChg>
        <pc:picChg chg="add mod">
          <ac:chgData name="Rebecca Jasch" userId="d7ad6ad4-8f1e-4c58-b4e9-0b300ed52442" providerId="ADAL" clId="{B5C178AB-DF19-3847-9A5A-CD44931D44DC}" dt="2024-05-03T16:52:32.319" v="660"/>
          <ac:picMkLst>
            <pc:docMk/>
            <pc:sldMk cId="1942317399" sldId="844"/>
            <ac:picMk id="7" creationId="{7D044E45-1114-291E-B95E-44D9AF37F9B1}"/>
          </ac:picMkLst>
        </pc:picChg>
      </pc:sldChg>
      <pc:sldChg chg="new del">
        <pc:chgData name="Rebecca Jasch" userId="d7ad6ad4-8f1e-4c58-b4e9-0b300ed52442" providerId="ADAL" clId="{B5C178AB-DF19-3847-9A5A-CD44931D44DC}" dt="2024-05-03T16:55:13.119" v="734" actId="2696"/>
        <pc:sldMkLst>
          <pc:docMk/>
          <pc:sldMk cId="1024036371" sldId="845"/>
        </pc:sldMkLst>
      </pc:sldChg>
      <pc:sldChg chg="addSp delSp modSp new del">
        <pc:chgData name="Rebecca Jasch" userId="d7ad6ad4-8f1e-4c58-b4e9-0b300ed52442" providerId="ADAL" clId="{B5C178AB-DF19-3847-9A5A-CD44931D44DC}" dt="2024-05-03T16:55:13.116" v="731" actId="2696"/>
        <pc:sldMkLst>
          <pc:docMk/>
          <pc:sldMk cId="1177386797" sldId="846"/>
        </pc:sldMkLst>
        <pc:spChg chg="del">
          <ac:chgData name="Rebecca Jasch" userId="d7ad6ad4-8f1e-4c58-b4e9-0b300ed52442" providerId="ADAL" clId="{B5C178AB-DF19-3847-9A5A-CD44931D44DC}" dt="2024-05-03T16:52:40.766" v="665"/>
          <ac:spMkLst>
            <pc:docMk/>
            <pc:sldMk cId="1177386797" sldId="846"/>
            <ac:spMk id="3" creationId="{E3702EFC-065A-2621-D319-1768A98E0CF8}"/>
          </ac:spMkLst>
        </pc:spChg>
        <pc:picChg chg="add mod">
          <ac:chgData name="Rebecca Jasch" userId="d7ad6ad4-8f1e-4c58-b4e9-0b300ed52442" providerId="ADAL" clId="{B5C178AB-DF19-3847-9A5A-CD44931D44DC}" dt="2024-05-03T16:52:40.766" v="665"/>
          <ac:picMkLst>
            <pc:docMk/>
            <pc:sldMk cId="1177386797" sldId="846"/>
            <ac:picMk id="5" creationId="{73749417-5D8A-0F0B-9D28-D2B869703496}"/>
          </ac:picMkLst>
        </pc:picChg>
      </pc:sldChg>
      <pc:sldChg chg="new del">
        <pc:chgData name="Rebecca Jasch" userId="d7ad6ad4-8f1e-4c58-b4e9-0b300ed52442" providerId="ADAL" clId="{B5C178AB-DF19-3847-9A5A-CD44931D44DC}" dt="2024-05-03T16:53:00.161" v="668" actId="680"/>
        <pc:sldMkLst>
          <pc:docMk/>
          <pc:sldMk cId="1080666874" sldId="847"/>
        </pc:sldMkLst>
      </pc:sldChg>
      <pc:sldChg chg="addSp delSp modSp new del mod">
        <pc:chgData name="Rebecca Jasch" userId="d7ad6ad4-8f1e-4c58-b4e9-0b300ed52442" providerId="ADAL" clId="{B5C178AB-DF19-3847-9A5A-CD44931D44DC}" dt="2024-05-03T16:55:13.107" v="720" actId="2696"/>
        <pc:sldMkLst>
          <pc:docMk/>
          <pc:sldMk cId="3013694222" sldId="847"/>
        </pc:sldMkLst>
        <pc:spChg chg="del">
          <ac:chgData name="Rebecca Jasch" userId="d7ad6ad4-8f1e-4c58-b4e9-0b300ed52442" providerId="ADAL" clId="{B5C178AB-DF19-3847-9A5A-CD44931D44DC}" dt="2024-05-03T16:53:04.038" v="670"/>
          <ac:spMkLst>
            <pc:docMk/>
            <pc:sldMk cId="3013694222" sldId="847"/>
            <ac:spMk id="2" creationId="{5BCD0677-069B-8409-DC6D-796ECB40EC04}"/>
          </ac:spMkLst>
        </pc:spChg>
        <pc:picChg chg="add mod">
          <ac:chgData name="Rebecca Jasch" userId="d7ad6ad4-8f1e-4c58-b4e9-0b300ed52442" providerId="ADAL" clId="{B5C178AB-DF19-3847-9A5A-CD44931D44DC}" dt="2024-05-03T16:53:08.338" v="672" actId="1076"/>
          <ac:picMkLst>
            <pc:docMk/>
            <pc:sldMk cId="3013694222" sldId="847"/>
            <ac:picMk id="5" creationId="{8BA2917A-DF05-7BEC-3E9B-BF0785F01440}"/>
          </ac:picMkLst>
        </pc:picChg>
      </pc:sldChg>
      <pc:sldChg chg="addSp delSp modSp new del">
        <pc:chgData name="Rebecca Jasch" userId="d7ad6ad4-8f1e-4c58-b4e9-0b300ed52442" providerId="ADAL" clId="{B5C178AB-DF19-3847-9A5A-CD44931D44DC}" dt="2024-05-03T16:55:13.117" v="732" actId="2696"/>
        <pc:sldMkLst>
          <pc:docMk/>
          <pc:sldMk cId="3082553325" sldId="848"/>
        </pc:sldMkLst>
        <pc:spChg chg="del">
          <ac:chgData name="Rebecca Jasch" userId="d7ad6ad4-8f1e-4c58-b4e9-0b300ed52442" providerId="ADAL" clId="{B5C178AB-DF19-3847-9A5A-CD44931D44DC}" dt="2024-05-03T16:53:15.842" v="674"/>
          <ac:spMkLst>
            <pc:docMk/>
            <pc:sldMk cId="3082553325" sldId="848"/>
            <ac:spMk id="5" creationId="{76A8BE5B-1623-C6C5-ED3A-ADE78C4552EE}"/>
          </ac:spMkLst>
        </pc:spChg>
        <pc:picChg chg="add mod">
          <ac:chgData name="Rebecca Jasch" userId="d7ad6ad4-8f1e-4c58-b4e9-0b300ed52442" providerId="ADAL" clId="{B5C178AB-DF19-3847-9A5A-CD44931D44DC}" dt="2024-05-03T16:53:15.842" v="674"/>
          <ac:picMkLst>
            <pc:docMk/>
            <pc:sldMk cId="3082553325" sldId="848"/>
            <ac:picMk id="6" creationId="{44855A6B-4A84-E47C-D0C1-9316C9B37641}"/>
          </ac:picMkLst>
        </pc:picChg>
      </pc:sldChg>
      <pc:sldChg chg="new del">
        <pc:chgData name="Rebecca Jasch" userId="d7ad6ad4-8f1e-4c58-b4e9-0b300ed52442" providerId="ADAL" clId="{B5C178AB-DF19-3847-9A5A-CD44931D44DC}" dt="2024-05-03T16:53:29.145" v="676" actId="680"/>
        <pc:sldMkLst>
          <pc:docMk/>
          <pc:sldMk cId="2301466181" sldId="849"/>
        </pc:sldMkLst>
      </pc:sldChg>
      <pc:sldChg chg="addSp delSp modSp new del">
        <pc:chgData name="Rebecca Jasch" userId="d7ad6ad4-8f1e-4c58-b4e9-0b300ed52442" providerId="ADAL" clId="{B5C178AB-DF19-3847-9A5A-CD44931D44DC}" dt="2024-05-03T16:55:13.128" v="741" actId="2696"/>
        <pc:sldMkLst>
          <pc:docMk/>
          <pc:sldMk cId="2332364771" sldId="849"/>
        </pc:sldMkLst>
        <pc:spChg chg="del">
          <ac:chgData name="Rebecca Jasch" userId="d7ad6ad4-8f1e-4c58-b4e9-0b300ed52442" providerId="ADAL" clId="{B5C178AB-DF19-3847-9A5A-CD44931D44DC}" dt="2024-05-03T16:53:33.122" v="678"/>
          <ac:spMkLst>
            <pc:docMk/>
            <pc:sldMk cId="2332364771" sldId="849"/>
            <ac:spMk id="3" creationId="{ED493DA1-3547-9D49-24BC-F2B5D8D865CC}"/>
          </ac:spMkLst>
        </pc:spChg>
        <pc:picChg chg="add mod">
          <ac:chgData name="Rebecca Jasch" userId="d7ad6ad4-8f1e-4c58-b4e9-0b300ed52442" providerId="ADAL" clId="{B5C178AB-DF19-3847-9A5A-CD44931D44DC}" dt="2024-05-03T16:53:33.122" v="678"/>
          <ac:picMkLst>
            <pc:docMk/>
            <pc:sldMk cId="2332364771" sldId="849"/>
            <ac:picMk id="5" creationId="{BAE90E1F-67C7-AA62-0821-A1DBE473CB05}"/>
          </ac:picMkLst>
        </pc:picChg>
      </pc:sldChg>
      <pc:sldChg chg="addSp delSp modSp new del">
        <pc:chgData name="Rebecca Jasch" userId="d7ad6ad4-8f1e-4c58-b4e9-0b300ed52442" providerId="ADAL" clId="{B5C178AB-DF19-3847-9A5A-CD44931D44DC}" dt="2024-05-03T16:55:13.114" v="728" actId="2696"/>
        <pc:sldMkLst>
          <pc:docMk/>
          <pc:sldMk cId="829427013" sldId="850"/>
        </pc:sldMkLst>
        <pc:spChg chg="del">
          <ac:chgData name="Rebecca Jasch" userId="d7ad6ad4-8f1e-4c58-b4e9-0b300ed52442" providerId="ADAL" clId="{B5C178AB-DF19-3847-9A5A-CD44931D44DC}" dt="2024-05-03T16:53:37.084" v="680"/>
          <ac:spMkLst>
            <pc:docMk/>
            <pc:sldMk cId="829427013" sldId="850"/>
            <ac:spMk id="3" creationId="{E4B31BF2-0A89-BCD1-8F54-25BE11012BAA}"/>
          </ac:spMkLst>
        </pc:spChg>
        <pc:picChg chg="add mod">
          <ac:chgData name="Rebecca Jasch" userId="d7ad6ad4-8f1e-4c58-b4e9-0b300ed52442" providerId="ADAL" clId="{B5C178AB-DF19-3847-9A5A-CD44931D44DC}" dt="2024-05-03T16:53:37.084" v="680"/>
          <ac:picMkLst>
            <pc:docMk/>
            <pc:sldMk cId="829427013" sldId="850"/>
            <ac:picMk id="6" creationId="{477CAA99-F4B9-7D71-96C2-A9539BB579EA}"/>
          </ac:picMkLst>
        </pc:picChg>
      </pc:sldChg>
      <pc:sldChg chg="new del">
        <pc:chgData name="Rebecca Jasch" userId="d7ad6ad4-8f1e-4c58-b4e9-0b300ed52442" providerId="ADAL" clId="{B5C178AB-DF19-3847-9A5A-CD44931D44DC}" dt="2024-05-03T16:55:13.112" v="726" actId="2696"/>
        <pc:sldMkLst>
          <pc:docMk/>
          <pc:sldMk cId="4172595796" sldId="851"/>
        </pc:sldMkLst>
      </pc:sldChg>
      <pc:sldChg chg="modSp new del mod">
        <pc:chgData name="Rebecca Jasch" userId="d7ad6ad4-8f1e-4c58-b4e9-0b300ed52442" providerId="ADAL" clId="{B5C178AB-DF19-3847-9A5A-CD44931D44DC}" dt="2024-05-03T16:55:13.115" v="729" actId="2696"/>
        <pc:sldMkLst>
          <pc:docMk/>
          <pc:sldMk cId="3435184500" sldId="852"/>
        </pc:sldMkLst>
        <pc:spChg chg="mod">
          <ac:chgData name="Rebecca Jasch" userId="d7ad6ad4-8f1e-4c58-b4e9-0b300ed52442" providerId="ADAL" clId="{B5C178AB-DF19-3847-9A5A-CD44931D44DC}" dt="2024-05-03T16:53:45.804" v="685" actId="20577"/>
          <ac:spMkLst>
            <pc:docMk/>
            <pc:sldMk cId="3435184500" sldId="852"/>
            <ac:spMk id="2" creationId="{7A957CC4-9DA7-B0B4-B4CE-FBD508E7EF6A}"/>
          </ac:spMkLst>
        </pc:spChg>
        <pc:spChg chg="mod">
          <ac:chgData name="Rebecca Jasch" userId="d7ad6ad4-8f1e-4c58-b4e9-0b300ed52442" providerId="ADAL" clId="{B5C178AB-DF19-3847-9A5A-CD44931D44DC}" dt="2024-05-03T16:53:46.994" v="695" actId="20577"/>
          <ac:spMkLst>
            <pc:docMk/>
            <pc:sldMk cId="3435184500" sldId="852"/>
            <ac:spMk id="3" creationId="{6664748F-33CB-56AC-0C50-A27D1F2186E2}"/>
          </ac:spMkLst>
        </pc:spChg>
      </pc:sldChg>
      <pc:sldChg chg="new del">
        <pc:chgData name="Rebecca Jasch" userId="d7ad6ad4-8f1e-4c58-b4e9-0b300ed52442" providerId="ADAL" clId="{B5C178AB-DF19-3847-9A5A-CD44931D44DC}" dt="2024-05-03T16:55:13.120" v="735" actId="2696"/>
        <pc:sldMkLst>
          <pc:docMk/>
          <pc:sldMk cId="86924973" sldId="853"/>
        </pc:sldMkLst>
      </pc:sldChg>
      <pc:sldChg chg="new del">
        <pc:chgData name="Rebecca Jasch" userId="d7ad6ad4-8f1e-4c58-b4e9-0b300ed52442" providerId="ADAL" clId="{B5C178AB-DF19-3847-9A5A-CD44931D44DC}" dt="2024-05-03T16:54:41.706" v="706" actId="2696"/>
        <pc:sldMkLst>
          <pc:docMk/>
          <pc:sldMk cId="2691063092" sldId="854"/>
        </pc:sldMkLst>
      </pc:sldChg>
      <pc:sldChg chg="addSp delSp modSp new del mod">
        <pc:chgData name="Rebecca Jasch" userId="d7ad6ad4-8f1e-4c58-b4e9-0b300ed52442" providerId="ADAL" clId="{B5C178AB-DF19-3847-9A5A-CD44931D44DC}" dt="2024-05-03T16:55:13.092" v="713" actId="2696"/>
        <pc:sldMkLst>
          <pc:docMk/>
          <pc:sldMk cId="4289791025" sldId="854"/>
        </pc:sldMkLst>
        <pc:spChg chg="add del mod">
          <ac:chgData name="Rebecca Jasch" userId="d7ad6ad4-8f1e-4c58-b4e9-0b300ed52442" providerId="ADAL" clId="{B5C178AB-DF19-3847-9A5A-CD44931D44DC}" dt="2024-05-03T16:55:00.209" v="712"/>
          <ac:spMkLst>
            <pc:docMk/>
            <pc:sldMk cId="4289791025" sldId="854"/>
            <ac:spMk id="2" creationId="{50FB67C3-CF3F-828D-0680-5176BC3D38DD}"/>
          </ac:spMkLst>
        </pc:spChg>
      </pc:sldChg>
      <pc:sldChg chg="addSp delSp modSp new del">
        <pc:chgData name="Rebecca Jasch" userId="d7ad6ad4-8f1e-4c58-b4e9-0b300ed52442" providerId="ADAL" clId="{B5C178AB-DF19-3847-9A5A-CD44931D44DC}" dt="2024-05-03T16:54:41.701" v="705" actId="2696"/>
        <pc:sldMkLst>
          <pc:docMk/>
          <pc:sldMk cId="631635571" sldId="855"/>
        </pc:sldMkLst>
        <pc:spChg chg="del">
          <ac:chgData name="Rebecca Jasch" userId="d7ad6ad4-8f1e-4c58-b4e9-0b300ed52442" providerId="ADAL" clId="{B5C178AB-DF19-3847-9A5A-CD44931D44DC}" dt="2024-05-03T16:54:09.405" v="699"/>
          <ac:spMkLst>
            <pc:docMk/>
            <pc:sldMk cId="631635571" sldId="855"/>
            <ac:spMk id="3" creationId="{7E844BE4-04AC-3370-B979-AF644FFC7EDF}"/>
          </ac:spMkLst>
        </pc:spChg>
        <pc:picChg chg="add mod">
          <ac:chgData name="Rebecca Jasch" userId="d7ad6ad4-8f1e-4c58-b4e9-0b300ed52442" providerId="ADAL" clId="{B5C178AB-DF19-3847-9A5A-CD44931D44DC}" dt="2024-05-03T16:54:09.405" v="699"/>
          <ac:picMkLst>
            <pc:docMk/>
            <pc:sldMk cId="631635571" sldId="855"/>
            <ac:picMk id="6" creationId="{2DE1DFE1-778F-51E7-7811-FB4FECA31030}"/>
          </ac:picMkLst>
        </pc:picChg>
      </pc:sldChg>
      <pc:sldChg chg="addSp modSp new del">
        <pc:chgData name="Rebecca Jasch" userId="d7ad6ad4-8f1e-4c58-b4e9-0b300ed52442" providerId="ADAL" clId="{B5C178AB-DF19-3847-9A5A-CD44931D44DC}" dt="2024-05-03T16:54:51.193" v="708" actId="2696"/>
        <pc:sldMkLst>
          <pc:docMk/>
          <pc:sldMk cId="3403152056" sldId="856"/>
        </pc:sldMkLst>
        <pc:picChg chg="add mod">
          <ac:chgData name="Rebecca Jasch" userId="d7ad6ad4-8f1e-4c58-b4e9-0b300ed52442" providerId="ADAL" clId="{B5C178AB-DF19-3847-9A5A-CD44931D44DC}" dt="2024-05-03T16:54:34.201" v="704"/>
          <ac:picMkLst>
            <pc:docMk/>
            <pc:sldMk cId="3403152056" sldId="856"/>
            <ac:picMk id="2" creationId="{A04DB7A1-3954-2397-93D9-E2C7387A8751}"/>
          </ac:picMkLst>
        </pc:picChg>
        <pc:picChg chg="add mod">
          <ac:chgData name="Rebecca Jasch" userId="d7ad6ad4-8f1e-4c58-b4e9-0b300ed52442" providerId="ADAL" clId="{B5C178AB-DF19-3847-9A5A-CD44931D44DC}" dt="2024-05-03T16:54:34.201" v="704"/>
          <ac:picMkLst>
            <pc:docMk/>
            <pc:sldMk cId="3403152056" sldId="856"/>
            <ac:picMk id="3" creationId="{0402D16D-71E2-AF1C-3714-CDD2ADC10E1F}"/>
          </ac:picMkLst>
        </pc:picChg>
        <pc:picChg chg="add mod">
          <ac:chgData name="Rebecca Jasch" userId="d7ad6ad4-8f1e-4c58-b4e9-0b300ed52442" providerId="ADAL" clId="{B5C178AB-DF19-3847-9A5A-CD44931D44DC}" dt="2024-05-03T16:54:34.201" v="704"/>
          <ac:picMkLst>
            <pc:docMk/>
            <pc:sldMk cId="3403152056" sldId="856"/>
            <ac:picMk id="4" creationId="{EBE97397-D1AB-6AAC-11C9-7EF71636A59A}"/>
          </ac:picMkLst>
        </pc:picChg>
        <pc:picChg chg="add mod">
          <ac:chgData name="Rebecca Jasch" userId="d7ad6ad4-8f1e-4c58-b4e9-0b300ed52442" providerId="ADAL" clId="{B5C178AB-DF19-3847-9A5A-CD44931D44DC}" dt="2024-05-03T16:54:34.201" v="704"/>
          <ac:picMkLst>
            <pc:docMk/>
            <pc:sldMk cId="3403152056" sldId="856"/>
            <ac:picMk id="5" creationId="{CF545F9D-0FC1-F325-0F88-2561BDD0A809}"/>
          </ac:picMkLst>
        </pc:picChg>
        <pc:picChg chg="add mod">
          <ac:chgData name="Rebecca Jasch" userId="d7ad6ad4-8f1e-4c58-b4e9-0b300ed52442" providerId="ADAL" clId="{B5C178AB-DF19-3847-9A5A-CD44931D44DC}" dt="2024-05-03T16:54:34.201" v="704"/>
          <ac:picMkLst>
            <pc:docMk/>
            <pc:sldMk cId="3403152056" sldId="856"/>
            <ac:picMk id="6" creationId="{7661C3AD-9D12-5BC0-5B0A-488437174552}"/>
          </ac:picMkLst>
        </pc:picChg>
        <pc:picChg chg="add mod">
          <ac:chgData name="Rebecca Jasch" userId="d7ad6ad4-8f1e-4c58-b4e9-0b300ed52442" providerId="ADAL" clId="{B5C178AB-DF19-3847-9A5A-CD44931D44DC}" dt="2024-05-03T16:54:34.201" v="704"/>
          <ac:picMkLst>
            <pc:docMk/>
            <pc:sldMk cId="3403152056" sldId="856"/>
            <ac:picMk id="7" creationId="{5745EB0B-A5F0-7CD4-4F8F-D1808BDE8D7F}"/>
          </ac:picMkLst>
        </pc:picChg>
      </pc:sldChg>
      <pc:sldMasterChg chg="delSldLayout modSldLayout sldLayoutOrd">
        <pc:chgData name="Rebecca Jasch" userId="d7ad6ad4-8f1e-4c58-b4e9-0b300ed52442" providerId="ADAL" clId="{B5C178AB-DF19-3847-9A5A-CD44931D44DC}" dt="2024-05-03T16:54:46.947" v="707"/>
        <pc:sldMasterMkLst>
          <pc:docMk/>
          <pc:sldMasterMk cId="2472729115" sldId="2147483648"/>
        </pc:sldMasterMkLst>
        <pc:sldLayoutChg chg="mod">
          <pc:chgData name="Rebecca Jasch" userId="d7ad6ad4-8f1e-4c58-b4e9-0b300ed52442" providerId="ADAL" clId="{B5C178AB-DF19-3847-9A5A-CD44931D44DC}" dt="2024-05-03T16:37:03.195" v="150" actId="6014"/>
          <pc:sldLayoutMkLst>
            <pc:docMk/>
            <pc:sldMasterMk cId="2472729115" sldId="2147483648"/>
            <pc:sldLayoutMk cId="2599656554" sldId="2147483649"/>
          </pc:sldLayoutMkLst>
        </pc:sldLayoutChg>
        <pc:sldLayoutChg chg="mod">
          <pc:chgData name="Rebecca Jasch" userId="d7ad6ad4-8f1e-4c58-b4e9-0b300ed52442" providerId="ADAL" clId="{B5C178AB-DF19-3847-9A5A-CD44931D44DC}" dt="2024-05-03T16:37:17.796" v="152" actId="6014"/>
          <pc:sldLayoutMkLst>
            <pc:docMk/>
            <pc:sldMasterMk cId="2472729115" sldId="2147483648"/>
            <pc:sldLayoutMk cId="1234390051" sldId="2147483652"/>
          </pc:sldLayoutMkLst>
        </pc:sldLayoutChg>
        <pc:sldLayoutChg chg="ord">
          <pc:chgData name="Rebecca Jasch" userId="d7ad6ad4-8f1e-4c58-b4e9-0b300ed52442" providerId="ADAL" clId="{B5C178AB-DF19-3847-9A5A-CD44931D44DC}" dt="2024-05-03T16:37:05.284" v="151" actId="20578"/>
          <pc:sldLayoutMkLst>
            <pc:docMk/>
            <pc:sldMasterMk cId="2472729115" sldId="2147483648"/>
            <pc:sldLayoutMk cId="3990506538" sldId="2147483656"/>
          </pc:sldLayoutMkLst>
        </pc:sldLayoutChg>
        <pc:sldLayoutChg chg="mod">
          <pc:chgData name="Rebecca Jasch" userId="d7ad6ad4-8f1e-4c58-b4e9-0b300ed52442" providerId="ADAL" clId="{B5C178AB-DF19-3847-9A5A-CD44931D44DC}" dt="2024-05-03T16:37:41.581" v="156" actId="6014"/>
          <pc:sldLayoutMkLst>
            <pc:docMk/>
            <pc:sldMasterMk cId="2472729115" sldId="2147483648"/>
            <pc:sldLayoutMk cId="2915375232" sldId="2147483657"/>
          </pc:sldLayoutMkLst>
        </pc:sldLayoutChg>
        <pc:sldLayoutChg chg="mod">
          <pc:chgData name="Rebecca Jasch" userId="d7ad6ad4-8f1e-4c58-b4e9-0b300ed52442" providerId="ADAL" clId="{B5C178AB-DF19-3847-9A5A-CD44931D44DC}" dt="2024-05-03T16:39:35.116" v="173" actId="6014"/>
          <pc:sldLayoutMkLst>
            <pc:docMk/>
            <pc:sldMasterMk cId="2472729115" sldId="2147483648"/>
            <pc:sldLayoutMk cId="2199864921" sldId="2147483658"/>
          </pc:sldLayoutMkLst>
        </pc:sldLayoutChg>
        <pc:sldLayoutChg chg="addSp delSp modSp mod">
          <pc:chgData name="Rebecca Jasch" userId="d7ad6ad4-8f1e-4c58-b4e9-0b300ed52442" providerId="ADAL" clId="{B5C178AB-DF19-3847-9A5A-CD44931D44DC}" dt="2024-05-03T16:50:38.816" v="613"/>
          <pc:sldLayoutMkLst>
            <pc:docMk/>
            <pc:sldMasterMk cId="2472729115" sldId="2147483648"/>
            <pc:sldLayoutMk cId="1034006827" sldId="2147483659"/>
          </pc:sldLayoutMkLst>
          <pc:picChg chg="add mod modCrop">
            <ac:chgData name="Rebecca Jasch" userId="d7ad6ad4-8f1e-4c58-b4e9-0b300ed52442" providerId="ADAL" clId="{B5C178AB-DF19-3847-9A5A-CD44931D44DC}" dt="2024-05-03T16:50:38.816" v="613"/>
            <ac:picMkLst>
              <pc:docMk/>
              <pc:sldMasterMk cId="2472729115" sldId="2147483648"/>
              <pc:sldLayoutMk cId="1034006827" sldId="2147483659"/>
              <ac:picMk id="4" creationId="{195E89CB-46DB-F5BA-87B1-ED64593268DA}"/>
            </ac:picMkLst>
          </pc:picChg>
          <pc:picChg chg="del mod modCrop">
            <ac:chgData name="Rebecca Jasch" userId="d7ad6ad4-8f1e-4c58-b4e9-0b300ed52442" providerId="ADAL" clId="{B5C178AB-DF19-3847-9A5A-CD44931D44DC}" dt="2024-05-03T16:49:13.215" v="600" actId="478"/>
            <ac:picMkLst>
              <pc:docMk/>
              <pc:sldMasterMk cId="2472729115" sldId="2147483648"/>
              <pc:sldLayoutMk cId="1034006827" sldId="2147483659"/>
              <ac:picMk id="6" creationId="{34B94803-7DDF-88C0-39D0-68195BC7D5CB}"/>
            </ac:picMkLst>
          </pc:picChg>
          <pc:picChg chg="mod modCrop">
            <ac:chgData name="Rebecca Jasch" userId="d7ad6ad4-8f1e-4c58-b4e9-0b300ed52442" providerId="ADAL" clId="{B5C178AB-DF19-3847-9A5A-CD44931D44DC}" dt="2024-05-03T16:49:04.042" v="599" actId="18131"/>
            <ac:picMkLst>
              <pc:docMk/>
              <pc:sldMasterMk cId="2472729115" sldId="2147483648"/>
              <pc:sldLayoutMk cId="1034006827" sldId="2147483659"/>
              <ac:picMk id="10" creationId="{0CF793DD-E69D-8657-57E8-522145AD1D6E}"/>
            </ac:picMkLst>
          </pc:picChg>
        </pc:sldLayoutChg>
        <pc:sldLayoutChg chg="mod">
          <pc:chgData name="Rebecca Jasch" userId="d7ad6ad4-8f1e-4c58-b4e9-0b300ed52442" providerId="ADAL" clId="{B5C178AB-DF19-3847-9A5A-CD44931D44DC}" dt="2024-05-03T16:37:21.503" v="153" actId="6014"/>
          <pc:sldLayoutMkLst>
            <pc:docMk/>
            <pc:sldMasterMk cId="2472729115" sldId="2147483648"/>
            <pc:sldLayoutMk cId="3995818343" sldId="2147483660"/>
          </pc:sldLayoutMkLst>
        </pc:sldLayoutChg>
        <pc:sldLayoutChg chg="mod">
          <pc:chgData name="Rebecca Jasch" userId="d7ad6ad4-8f1e-4c58-b4e9-0b300ed52442" providerId="ADAL" clId="{B5C178AB-DF19-3847-9A5A-CD44931D44DC}" dt="2024-05-03T16:38:24.246" v="163" actId="6014"/>
          <pc:sldLayoutMkLst>
            <pc:docMk/>
            <pc:sldMasterMk cId="2472729115" sldId="2147483648"/>
            <pc:sldLayoutMk cId="2331694757" sldId="2147483661"/>
          </pc:sldLayoutMkLst>
        </pc:sldLayoutChg>
        <pc:sldLayoutChg chg="del mod">
          <pc:chgData name="Rebecca Jasch" userId="d7ad6ad4-8f1e-4c58-b4e9-0b300ed52442" providerId="ADAL" clId="{B5C178AB-DF19-3847-9A5A-CD44931D44DC}" dt="2024-05-03T16:39:20.899" v="172" actId="2696"/>
          <pc:sldLayoutMkLst>
            <pc:docMk/>
            <pc:sldMasterMk cId="2472729115" sldId="2147483648"/>
            <pc:sldLayoutMk cId="1374770262" sldId="2147483662"/>
          </pc:sldLayoutMkLst>
        </pc:sldLayoutChg>
        <pc:sldLayoutChg chg="mod">
          <pc:chgData name="Rebecca Jasch" userId="d7ad6ad4-8f1e-4c58-b4e9-0b300ed52442" providerId="ADAL" clId="{B5C178AB-DF19-3847-9A5A-CD44931D44DC}" dt="2024-05-03T16:39:55.384" v="177" actId="6014"/>
          <pc:sldLayoutMkLst>
            <pc:docMk/>
            <pc:sldMasterMk cId="2472729115" sldId="2147483648"/>
            <pc:sldLayoutMk cId="3211805106" sldId="2147483663"/>
          </pc:sldLayoutMkLst>
        </pc:sldLayoutChg>
        <pc:sldLayoutChg chg="addSp delSp modSp mod">
          <pc:chgData name="Rebecca Jasch" userId="d7ad6ad4-8f1e-4c58-b4e9-0b300ed52442" providerId="ADAL" clId="{B5C178AB-DF19-3847-9A5A-CD44931D44DC}" dt="2024-05-03T16:51:58.191" v="651" actId="167"/>
          <pc:sldLayoutMkLst>
            <pc:docMk/>
            <pc:sldMasterMk cId="2472729115" sldId="2147483648"/>
            <pc:sldLayoutMk cId="38788601" sldId="2147483664"/>
          </pc:sldLayoutMkLst>
          <pc:spChg chg="mod">
            <ac:chgData name="Rebecca Jasch" userId="d7ad6ad4-8f1e-4c58-b4e9-0b300ed52442" providerId="ADAL" clId="{B5C178AB-DF19-3847-9A5A-CD44931D44DC}" dt="2024-05-03T16:51:58.191" v="651" actId="167"/>
            <ac:spMkLst>
              <pc:docMk/>
              <pc:sldMasterMk cId="2472729115" sldId="2147483648"/>
              <pc:sldLayoutMk cId="38788601" sldId="2147483664"/>
              <ac:spMk id="3" creationId="{E8073A37-17AD-6D2E-D205-C016204A9D40}"/>
            </ac:spMkLst>
          </pc:spChg>
          <pc:spChg chg="mod">
            <ac:chgData name="Rebecca Jasch" userId="d7ad6ad4-8f1e-4c58-b4e9-0b300ed52442" providerId="ADAL" clId="{B5C178AB-DF19-3847-9A5A-CD44931D44DC}" dt="2024-05-03T16:51:30.339" v="642" actId="207"/>
            <ac:spMkLst>
              <pc:docMk/>
              <pc:sldMasterMk cId="2472729115" sldId="2147483648"/>
              <pc:sldLayoutMk cId="38788601" sldId="2147483664"/>
              <ac:spMk id="5" creationId="{F0E75A41-6B35-590A-5B5B-071D6F724C11}"/>
            </ac:spMkLst>
          </pc:spChg>
          <pc:spChg chg="mod">
            <ac:chgData name="Rebecca Jasch" userId="d7ad6ad4-8f1e-4c58-b4e9-0b300ed52442" providerId="ADAL" clId="{B5C178AB-DF19-3847-9A5A-CD44931D44DC}" dt="2024-05-03T16:51:30.339" v="642" actId="207"/>
            <ac:spMkLst>
              <pc:docMk/>
              <pc:sldMasterMk cId="2472729115" sldId="2147483648"/>
              <pc:sldLayoutMk cId="38788601" sldId="2147483664"/>
              <ac:spMk id="11" creationId="{88EFC886-71FC-8525-9E3D-830429F4EB36}"/>
            </ac:spMkLst>
          </pc:spChg>
          <pc:spChg chg="del">
            <ac:chgData name="Rebecca Jasch" userId="d7ad6ad4-8f1e-4c58-b4e9-0b300ed52442" providerId="ADAL" clId="{B5C178AB-DF19-3847-9A5A-CD44931D44DC}" dt="2024-05-03T16:51:49.532" v="648" actId="478"/>
            <ac:spMkLst>
              <pc:docMk/>
              <pc:sldMasterMk cId="2472729115" sldId="2147483648"/>
              <pc:sldLayoutMk cId="38788601" sldId="2147483664"/>
              <ac:spMk id="12" creationId="{0CFD8894-B74F-392D-BB68-4A1AFA9019B9}"/>
            </ac:spMkLst>
          </pc:spChg>
          <pc:spChg chg="mod">
            <ac:chgData name="Rebecca Jasch" userId="d7ad6ad4-8f1e-4c58-b4e9-0b300ed52442" providerId="ADAL" clId="{B5C178AB-DF19-3847-9A5A-CD44931D44DC}" dt="2024-05-03T16:51:30.339" v="642" actId="207"/>
            <ac:spMkLst>
              <pc:docMk/>
              <pc:sldMasterMk cId="2472729115" sldId="2147483648"/>
              <pc:sldLayoutMk cId="38788601" sldId="2147483664"/>
              <ac:spMk id="14" creationId="{66390BE1-E12C-D47E-1EC2-5E3632AAC2D2}"/>
            </ac:spMkLst>
          </pc:spChg>
          <pc:picChg chg="add del">
            <ac:chgData name="Rebecca Jasch" userId="d7ad6ad4-8f1e-4c58-b4e9-0b300ed52442" providerId="ADAL" clId="{B5C178AB-DF19-3847-9A5A-CD44931D44DC}" dt="2024-05-03T16:51:48.240" v="647" actId="21"/>
            <ac:picMkLst>
              <pc:docMk/>
              <pc:sldMasterMk cId="2472729115" sldId="2147483648"/>
              <pc:sldLayoutMk cId="38788601" sldId="2147483664"/>
              <ac:picMk id="4" creationId="{6D86301E-4D24-CD07-F719-A886E1197C92}"/>
            </ac:picMkLst>
          </pc:picChg>
          <pc:picChg chg="add mod">
            <ac:chgData name="Rebecca Jasch" userId="d7ad6ad4-8f1e-4c58-b4e9-0b300ed52442" providerId="ADAL" clId="{B5C178AB-DF19-3847-9A5A-CD44931D44DC}" dt="2024-05-03T16:51:53.741" v="650" actId="167"/>
            <ac:picMkLst>
              <pc:docMk/>
              <pc:sldMasterMk cId="2472729115" sldId="2147483648"/>
              <pc:sldLayoutMk cId="38788601" sldId="2147483664"/>
              <ac:picMk id="6" creationId="{DEE2EABB-2AAA-E169-F91E-BBEE762922AC}"/>
            </ac:picMkLst>
          </pc:picChg>
          <pc:picChg chg="add del">
            <ac:chgData name="Rebecca Jasch" userId="d7ad6ad4-8f1e-4c58-b4e9-0b300ed52442" providerId="ADAL" clId="{B5C178AB-DF19-3847-9A5A-CD44931D44DC}" dt="2024-05-03T16:51:48.240" v="647" actId="21"/>
            <ac:picMkLst>
              <pc:docMk/>
              <pc:sldMasterMk cId="2472729115" sldId="2147483648"/>
              <pc:sldLayoutMk cId="38788601" sldId="2147483664"/>
              <ac:picMk id="10" creationId="{073A9601-F8AD-8557-ED30-986B24383966}"/>
            </ac:picMkLst>
          </pc:picChg>
          <pc:picChg chg="add mod">
            <ac:chgData name="Rebecca Jasch" userId="d7ad6ad4-8f1e-4c58-b4e9-0b300ed52442" providerId="ADAL" clId="{B5C178AB-DF19-3847-9A5A-CD44931D44DC}" dt="2024-05-03T16:51:53.741" v="650" actId="167"/>
            <ac:picMkLst>
              <pc:docMk/>
              <pc:sldMasterMk cId="2472729115" sldId="2147483648"/>
              <pc:sldLayoutMk cId="38788601" sldId="2147483664"/>
              <ac:picMk id="16" creationId="{BF7C02D0-FA93-F583-8EA8-359D9D4FCA03}"/>
            </ac:picMkLst>
          </pc:picChg>
        </pc:sldLayoutChg>
        <pc:sldLayoutChg chg="ord">
          <pc:chgData name="Rebecca Jasch" userId="d7ad6ad4-8f1e-4c58-b4e9-0b300ed52442" providerId="ADAL" clId="{B5C178AB-DF19-3847-9A5A-CD44931D44DC}" dt="2024-05-03T16:42:22.110" v="196" actId="20578"/>
          <pc:sldLayoutMkLst>
            <pc:docMk/>
            <pc:sldMasterMk cId="2472729115" sldId="2147483648"/>
            <pc:sldLayoutMk cId="1003225853" sldId="2147483665"/>
          </pc:sldLayoutMkLst>
        </pc:sldLayoutChg>
        <pc:sldLayoutChg chg="mod ord">
          <pc:chgData name="Rebecca Jasch" userId="d7ad6ad4-8f1e-4c58-b4e9-0b300ed52442" providerId="ADAL" clId="{B5C178AB-DF19-3847-9A5A-CD44931D44DC}" dt="2024-05-03T16:42:41.619" v="200" actId="6014"/>
          <pc:sldLayoutMkLst>
            <pc:docMk/>
            <pc:sldMasterMk cId="2472729115" sldId="2147483648"/>
            <pc:sldLayoutMk cId="2601674687" sldId="2147483666"/>
          </pc:sldLayoutMkLst>
        </pc:sldLayoutChg>
        <pc:sldLayoutChg chg="mod ord">
          <pc:chgData name="Rebecca Jasch" userId="d7ad6ad4-8f1e-4c58-b4e9-0b300ed52442" providerId="ADAL" clId="{B5C178AB-DF19-3847-9A5A-CD44931D44DC}" dt="2024-05-03T16:42:59.779" v="202" actId="6014"/>
          <pc:sldLayoutMkLst>
            <pc:docMk/>
            <pc:sldMasterMk cId="2472729115" sldId="2147483648"/>
            <pc:sldLayoutMk cId="2842575813" sldId="2147483667"/>
          </pc:sldLayoutMkLst>
        </pc:sldLayoutChg>
        <pc:sldLayoutChg chg="mod">
          <pc:chgData name="Rebecca Jasch" userId="d7ad6ad4-8f1e-4c58-b4e9-0b300ed52442" providerId="ADAL" clId="{B5C178AB-DF19-3847-9A5A-CD44931D44DC}" dt="2024-05-03T16:27:02.880" v="35" actId="6014"/>
          <pc:sldLayoutMkLst>
            <pc:docMk/>
            <pc:sldMasterMk cId="2472729115" sldId="2147483648"/>
            <pc:sldLayoutMk cId="112027032" sldId="2147483668"/>
          </pc:sldLayoutMkLst>
        </pc:sldLayoutChg>
        <pc:sldLayoutChg chg="delSp modSp mod ord">
          <pc:chgData name="Rebecca Jasch" userId="d7ad6ad4-8f1e-4c58-b4e9-0b300ed52442" providerId="ADAL" clId="{B5C178AB-DF19-3847-9A5A-CD44931D44DC}" dt="2024-05-03T16:48:12.215" v="550" actId="242"/>
          <pc:sldLayoutMkLst>
            <pc:docMk/>
            <pc:sldMasterMk cId="2472729115" sldId="2147483648"/>
            <pc:sldLayoutMk cId="3002068839" sldId="2147483670"/>
          </pc:sldLayoutMkLst>
          <pc:spChg chg="del">
            <ac:chgData name="Rebecca Jasch" userId="d7ad6ad4-8f1e-4c58-b4e9-0b300ed52442" providerId="ADAL" clId="{B5C178AB-DF19-3847-9A5A-CD44931D44DC}" dt="2024-05-03T16:47:38.952" v="517" actId="478"/>
            <ac:spMkLst>
              <pc:docMk/>
              <pc:sldMasterMk cId="2472729115" sldId="2147483648"/>
              <pc:sldLayoutMk cId="3002068839" sldId="2147483670"/>
              <ac:spMk id="14" creationId="{E4E33B77-D5D0-3330-E49F-98F181452671}"/>
            </ac:spMkLst>
          </pc:spChg>
          <pc:spChg chg="mod">
            <ac:chgData name="Rebecca Jasch" userId="d7ad6ad4-8f1e-4c58-b4e9-0b300ed52442" providerId="ADAL" clId="{B5C178AB-DF19-3847-9A5A-CD44931D44DC}" dt="2024-05-03T16:48:12.215" v="550" actId="242"/>
            <ac:spMkLst>
              <pc:docMk/>
              <pc:sldMasterMk cId="2472729115" sldId="2147483648"/>
              <pc:sldLayoutMk cId="3002068839" sldId="2147483670"/>
              <ac:spMk id="16" creationId="{89C44DF7-3E0C-15D7-F13B-974C62DB835C}"/>
            </ac:spMkLst>
          </pc:spChg>
          <pc:spChg chg="del">
            <ac:chgData name="Rebecca Jasch" userId="d7ad6ad4-8f1e-4c58-b4e9-0b300ed52442" providerId="ADAL" clId="{B5C178AB-DF19-3847-9A5A-CD44931D44DC}" dt="2024-05-03T16:47:38.952" v="517" actId="478"/>
            <ac:spMkLst>
              <pc:docMk/>
              <pc:sldMasterMk cId="2472729115" sldId="2147483648"/>
              <pc:sldLayoutMk cId="3002068839" sldId="2147483670"/>
              <ac:spMk id="17" creationId="{A40752BB-039C-6E35-6373-5AD23E483371}"/>
            </ac:spMkLst>
          </pc:spChg>
          <pc:spChg chg="mod">
            <ac:chgData name="Rebecca Jasch" userId="d7ad6ad4-8f1e-4c58-b4e9-0b300ed52442" providerId="ADAL" clId="{B5C178AB-DF19-3847-9A5A-CD44931D44DC}" dt="2024-05-03T16:48:12.215" v="550" actId="242"/>
            <ac:spMkLst>
              <pc:docMk/>
              <pc:sldMasterMk cId="2472729115" sldId="2147483648"/>
              <pc:sldLayoutMk cId="3002068839" sldId="2147483670"/>
              <ac:spMk id="18" creationId="{2FD82C40-0B36-CDBA-0B12-457CE816B5CA}"/>
            </ac:spMkLst>
          </pc:spChg>
          <pc:spChg chg="mod">
            <ac:chgData name="Rebecca Jasch" userId="d7ad6ad4-8f1e-4c58-b4e9-0b300ed52442" providerId="ADAL" clId="{B5C178AB-DF19-3847-9A5A-CD44931D44DC}" dt="2024-05-03T16:47:25.023" v="516" actId="242"/>
            <ac:spMkLst>
              <pc:docMk/>
              <pc:sldMasterMk cId="2472729115" sldId="2147483648"/>
              <pc:sldLayoutMk cId="3002068839" sldId="2147483670"/>
              <ac:spMk id="20" creationId="{EB3AA1C4-B7F0-B2F4-E195-20BF114E4E64}"/>
            </ac:spMkLst>
          </pc:spChg>
          <pc:spChg chg="del">
            <ac:chgData name="Rebecca Jasch" userId="d7ad6ad4-8f1e-4c58-b4e9-0b300ed52442" providerId="ADAL" clId="{B5C178AB-DF19-3847-9A5A-CD44931D44DC}" dt="2024-05-03T16:47:38.952" v="517" actId="478"/>
            <ac:spMkLst>
              <pc:docMk/>
              <pc:sldMasterMk cId="2472729115" sldId="2147483648"/>
              <pc:sldLayoutMk cId="3002068839" sldId="2147483670"/>
              <ac:spMk id="21" creationId="{12821463-7D14-2FAC-7B4C-C1EDAD9448B7}"/>
            </ac:spMkLst>
          </pc:spChg>
          <pc:spChg chg="mod">
            <ac:chgData name="Rebecca Jasch" userId="d7ad6ad4-8f1e-4c58-b4e9-0b300ed52442" providerId="ADAL" clId="{B5C178AB-DF19-3847-9A5A-CD44931D44DC}" dt="2024-05-03T16:48:12.215" v="550" actId="242"/>
            <ac:spMkLst>
              <pc:docMk/>
              <pc:sldMasterMk cId="2472729115" sldId="2147483648"/>
              <pc:sldLayoutMk cId="3002068839" sldId="2147483670"/>
              <ac:spMk id="22" creationId="{AC944038-65DB-ADE9-CC93-322941A5B553}"/>
            </ac:spMkLst>
          </pc:spChg>
          <pc:spChg chg="del">
            <ac:chgData name="Rebecca Jasch" userId="d7ad6ad4-8f1e-4c58-b4e9-0b300ed52442" providerId="ADAL" clId="{B5C178AB-DF19-3847-9A5A-CD44931D44DC}" dt="2024-05-03T16:47:38.952" v="517" actId="478"/>
            <ac:spMkLst>
              <pc:docMk/>
              <pc:sldMasterMk cId="2472729115" sldId="2147483648"/>
              <pc:sldLayoutMk cId="3002068839" sldId="2147483670"/>
              <ac:spMk id="23" creationId="{56B7442E-EBD9-776B-B20B-6BEA1B2BA793}"/>
            </ac:spMkLst>
          </pc:spChg>
          <pc:spChg chg="mod">
            <ac:chgData name="Rebecca Jasch" userId="d7ad6ad4-8f1e-4c58-b4e9-0b300ed52442" providerId="ADAL" clId="{B5C178AB-DF19-3847-9A5A-CD44931D44DC}" dt="2024-05-03T16:48:12.215" v="550" actId="242"/>
            <ac:spMkLst>
              <pc:docMk/>
              <pc:sldMasterMk cId="2472729115" sldId="2147483648"/>
              <pc:sldLayoutMk cId="3002068839" sldId="2147483670"/>
              <ac:spMk id="24" creationId="{6E32760F-2E6F-AA0D-B97A-E06BBDE7FF9D}"/>
            </ac:spMkLst>
          </pc:spChg>
          <pc:spChg chg="mod">
            <ac:chgData name="Rebecca Jasch" userId="d7ad6ad4-8f1e-4c58-b4e9-0b300ed52442" providerId="ADAL" clId="{B5C178AB-DF19-3847-9A5A-CD44931D44DC}" dt="2024-05-03T16:47:25.023" v="516" actId="242"/>
            <ac:spMkLst>
              <pc:docMk/>
              <pc:sldMasterMk cId="2472729115" sldId="2147483648"/>
              <pc:sldLayoutMk cId="3002068839" sldId="2147483670"/>
              <ac:spMk id="26" creationId="{6927F114-BB4F-43DD-DB3F-2A75A5A27E87}"/>
            </ac:spMkLst>
          </pc:spChg>
          <pc:spChg chg="mod">
            <ac:chgData name="Rebecca Jasch" userId="d7ad6ad4-8f1e-4c58-b4e9-0b300ed52442" providerId="ADAL" clId="{B5C178AB-DF19-3847-9A5A-CD44931D44DC}" dt="2024-05-03T16:47:25.023" v="516" actId="242"/>
            <ac:spMkLst>
              <pc:docMk/>
              <pc:sldMasterMk cId="2472729115" sldId="2147483648"/>
              <pc:sldLayoutMk cId="3002068839" sldId="2147483670"/>
              <ac:spMk id="27" creationId="{C8DBAAE8-DD63-585D-BEE6-A65C36A71498}"/>
            </ac:spMkLst>
          </pc:spChg>
          <pc:spChg chg="mod">
            <ac:chgData name="Rebecca Jasch" userId="d7ad6ad4-8f1e-4c58-b4e9-0b300ed52442" providerId="ADAL" clId="{B5C178AB-DF19-3847-9A5A-CD44931D44DC}" dt="2024-05-03T16:47:25.023" v="516" actId="242"/>
            <ac:spMkLst>
              <pc:docMk/>
              <pc:sldMasterMk cId="2472729115" sldId="2147483648"/>
              <pc:sldLayoutMk cId="3002068839" sldId="2147483670"/>
              <ac:spMk id="28" creationId="{41A7B356-5DB7-A9D8-D627-0A4B1B43CAFE}"/>
            </ac:spMkLst>
          </pc:spChg>
        </pc:sldLayoutChg>
        <pc:sldLayoutChg chg="mod ord">
          <pc:chgData name="Rebecca Jasch" userId="d7ad6ad4-8f1e-4c58-b4e9-0b300ed52442" providerId="ADAL" clId="{B5C178AB-DF19-3847-9A5A-CD44931D44DC}" dt="2024-05-03T16:43:07.235" v="203" actId="6014"/>
          <pc:sldLayoutMkLst>
            <pc:docMk/>
            <pc:sldMasterMk cId="2472729115" sldId="2147483648"/>
            <pc:sldLayoutMk cId="884243960" sldId="2147483671"/>
          </pc:sldLayoutMkLst>
        </pc:sldLayoutChg>
        <pc:sldLayoutChg chg="mod ord">
          <pc:chgData name="Rebecca Jasch" userId="d7ad6ad4-8f1e-4c58-b4e9-0b300ed52442" providerId="ADAL" clId="{B5C178AB-DF19-3847-9A5A-CD44931D44DC}" dt="2024-05-03T16:38:10.135" v="160" actId="20578"/>
          <pc:sldLayoutMkLst>
            <pc:docMk/>
            <pc:sldMasterMk cId="2472729115" sldId="2147483648"/>
            <pc:sldLayoutMk cId="2130131451" sldId="2147483673"/>
          </pc:sldLayoutMkLst>
        </pc:sldLayoutChg>
        <pc:sldLayoutChg chg="del">
          <pc:chgData name="Rebecca Jasch" userId="d7ad6ad4-8f1e-4c58-b4e9-0b300ed52442" providerId="ADAL" clId="{B5C178AB-DF19-3847-9A5A-CD44931D44DC}" dt="2024-05-03T16:40:00.667" v="178" actId="2696"/>
          <pc:sldLayoutMkLst>
            <pc:docMk/>
            <pc:sldMasterMk cId="2472729115" sldId="2147483648"/>
            <pc:sldLayoutMk cId="877990869" sldId="2147483674"/>
          </pc:sldLayoutMkLst>
        </pc:sldLayoutChg>
        <pc:sldLayoutChg chg="mod ord">
          <pc:chgData name="Rebecca Jasch" userId="d7ad6ad4-8f1e-4c58-b4e9-0b300ed52442" providerId="ADAL" clId="{B5C178AB-DF19-3847-9A5A-CD44931D44DC}" dt="2024-05-03T16:43:31.570" v="208" actId="6014"/>
          <pc:sldLayoutMkLst>
            <pc:docMk/>
            <pc:sldMasterMk cId="2472729115" sldId="2147483648"/>
            <pc:sldLayoutMk cId="3087741936" sldId="2147483676"/>
          </pc:sldLayoutMkLst>
        </pc:sldLayoutChg>
        <pc:sldLayoutChg chg="mod">
          <pc:chgData name="Rebecca Jasch" userId="d7ad6ad4-8f1e-4c58-b4e9-0b300ed52442" providerId="ADAL" clId="{B5C178AB-DF19-3847-9A5A-CD44931D44DC}" dt="2024-05-03T16:36:56.886" v="149" actId="6014"/>
          <pc:sldLayoutMkLst>
            <pc:docMk/>
            <pc:sldMasterMk cId="2472729115" sldId="2147483648"/>
            <pc:sldLayoutMk cId="2681963960" sldId="2147483682"/>
          </pc:sldLayoutMkLst>
        </pc:sldLayoutChg>
        <pc:sldLayoutChg chg="modSp mod">
          <pc:chgData name="Rebecca Jasch" userId="d7ad6ad4-8f1e-4c58-b4e9-0b300ed52442" providerId="ADAL" clId="{B5C178AB-DF19-3847-9A5A-CD44931D44DC}" dt="2024-05-03T16:46:12.551" v="438" actId="1036"/>
          <pc:sldLayoutMkLst>
            <pc:docMk/>
            <pc:sldMasterMk cId="2472729115" sldId="2147483648"/>
            <pc:sldLayoutMk cId="3039575538" sldId="2147483683"/>
          </pc:sldLayoutMkLst>
          <pc:spChg chg="mod">
            <ac:chgData name="Rebecca Jasch" userId="d7ad6ad4-8f1e-4c58-b4e9-0b300ed52442" providerId="ADAL" clId="{B5C178AB-DF19-3847-9A5A-CD44931D44DC}" dt="2024-05-03T16:46:12.551" v="438" actId="1036"/>
            <ac:spMkLst>
              <pc:docMk/>
              <pc:sldMasterMk cId="2472729115" sldId="2147483648"/>
              <pc:sldLayoutMk cId="3039575538" sldId="2147483683"/>
              <ac:spMk id="4" creationId="{60F3BC91-C272-4237-04DF-E11874BA759E}"/>
            </ac:spMkLst>
          </pc:spChg>
          <pc:spChg chg="mod">
            <ac:chgData name="Rebecca Jasch" userId="d7ad6ad4-8f1e-4c58-b4e9-0b300ed52442" providerId="ADAL" clId="{B5C178AB-DF19-3847-9A5A-CD44931D44DC}" dt="2024-05-03T16:46:12.551" v="438" actId="1036"/>
            <ac:spMkLst>
              <pc:docMk/>
              <pc:sldMasterMk cId="2472729115" sldId="2147483648"/>
              <pc:sldLayoutMk cId="3039575538" sldId="2147483683"/>
              <ac:spMk id="5" creationId="{68840481-25FA-F6C1-B086-DD38BF3374D9}"/>
            </ac:spMkLst>
          </pc:spChg>
          <pc:spChg chg="mod">
            <ac:chgData name="Rebecca Jasch" userId="d7ad6ad4-8f1e-4c58-b4e9-0b300ed52442" providerId="ADAL" clId="{B5C178AB-DF19-3847-9A5A-CD44931D44DC}" dt="2024-05-03T16:46:12.551" v="438" actId="1036"/>
            <ac:spMkLst>
              <pc:docMk/>
              <pc:sldMasterMk cId="2472729115" sldId="2147483648"/>
              <pc:sldLayoutMk cId="3039575538" sldId="2147483683"/>
              <ac:spMk id="6" creationId="{C433E329-A9CA-D604-7442-28F2238E5E6D}"/>
            </ac:spMkLst>
          </pc:spChg>
          <pc:spChg chg="mod">
            <ac:chgData name="Rebecca Jasch" userId="d7ad6ad4-8f1e-4c58-b4e9-0b300ed52442" providerId="ADAL" clId="{B5C178AB-DF19-3847-9A5A-CD44931D44DC}" dt="2024-05-03T16:46:12.551" v="438" actId="1036"/>
            <ac:spMkLst>
              <pc:docMk/>
              <pc:sldMasterMk cId="2472729115" sldId="2147483648"/>
              <pc:sldLayoutMk cId="3039575538" sldId="2147483683"/>
              <ac:spMk id="8" creationId="{FF674845-E896-A922-5B80-92172D2962E2}"/>
            </ac:spMkLst>
          </pc:spChg>
        </pc:sldLayoutChg>
        <pc:sldLayoutChg chg="del mod">
          <pc:chgData name="Rebecca Jasch" userId="d7ad6ad4-8f1e-4c58-b4e9-0b300ed52442" providerId="ADAL" clId="{B5C178AB-DF19-3847-9A5A-CD44931D44DC}" dt="2024-05-03T16:46:52.642" v="497" actId="2696"/>
          <pc:sldLayoutMkLst>
            <pc:docMk/>
            <pc:sldMasterMk cId="2472729115" sldId="2147483648"/>
            <pc:sldLayoutMk cId="2272815036" sldId="2147483684"/>
          </pc:sldLayoutMkLst>
        </pc:sldLayoutChg>
        <pc:sldLayoutChg chg="del mod">
          <pc:chgData name="Rebecca Jasch" userId="d7ad6ad4-8f1e-4c58-b4e9-0b300ed52442" providerId="ADAL" clId="{B5C178AB-DF19-3847-9A5A-CD44931D44DC}" dt="2024-05-03T16:46:52.652" v="498" actId="2696"/>
          <pc:sldLayoutMkLst>
            <pc:docMk/>
            <pc:sldMasterMk cId="2472729115" sldId="2147483648"/>
            <pc:sldLayoutMk cId="1809283569" sldId="2147483685"/>
          </pc:sldLayoutMkLst>
        </pc:sldLayoutChg>
        <pc:sldLayoutChg chg="mod ord">
          <pc:chgData name="Rebecca Jasch" userId="d7ad6ad4-8f1e-4c58-b4e9-0b300ed52442" providerId="ADAL" clId="{B5C178AB-DF19-3847-9A5A-CD44931D44DC}" dt="2024-05-03T16:42:16.881" v="195" actId="6014"/>
          <pc:sldLayoutMkLst>
            <pc:docMk/>
            <pc:sldMasterMk cId="2472729115" sldId="2147483648"/>
            <pc:sldLayoutMk cId="4233960731" sldId="2147483686"/>
          </pc:sldLayoutMkLst>
        </pc:sldLayoutChg>
        <pc:sldLayoutChg chg="ord">
          <pc:chgData name="Rebecca Jasch" userId="d7ad6ad4-8f1e-4c58-b4e9-0b300ed52442" providerId="ADAL" clId="{B5C178AB-DF19-3847-9A5A-CD44931D44DC}" dt="2024-05-03T16:43:11.597" v="204" actId="20578"/>
          <pc:sldLayoutMkLst>
            <pc:docMk/>
            <pc:sldMasterMk cId="2472729115" sldId="2147483648"/>
            <pc:sldLayoutMk cId="961437021" sldId="2147483687"/>
          </pc:sldLayoutMkLst>
        </pc:sldLayoutChg>
        <pc:sldLayoutChg chg="mod">
          <pc:chgData name="Rebecca Jasch" userId="d7ad6ad4-8f1e-4c58-b4e9-0b300ed52442" providerId="ADAL" clId="{B5C178AB-DF19-3847-9A5A-CD44931D44DC}" dt="2024-05-03T16:39:51.163" v="176" actId="6014"/>
          <pc:sldLayoutMkLst>
            <pc:docMk/>
            <pc:sldMasterMk cId="2472729115" sldId="2147483648"/>
            <pc:sldLayoutMk cId="3513005999" sldId="2147483688"/>
          </pc:sldLayoutMkLst>
        </pc:sldLayoutChg>
        <pc:sldLayoutChg chg="addSp delSp mod addAnim delAnim">
          <pc:chgData name="Rebecca Jasch" userId="d7ad6ad4-8f1e-4c58-b4e9-0b300ed52442" providerId="ADAL" clId="{B5C178AB-DF19-3847-9A5A-CD44931D44DC}" dt="2024-05-01T20:12:19.199" v="3" actId="21"/>
          <pc:sldLayoutMkLst>
            <pc:docMk/>
            <pc:sldMasterMk cId="2472729115" sldId="2147483648"/>
            <pc:sldLayoutMk cId="1523711070" sldId="2147483690"/>
          </pc:sldLayoutMkLst>
          <pc:spChg chg="add del">
            <ac:chgData name="Rebecca Jasch" userId="d7ad6ad4-8f1e-4c58-b4e9-0b300ed52442" providerId="ADAL" clId="{B5C178AB-DF19-3847-9A5A-CD44931D44DC}" dt="2024-05-01T20:12:19.199" v="3" actId="21"/>
            <ac:spMkLst>
              <pc:docMk/>
              <pc:sldMasterMk cId="2472729115" sldId="2147483648"/>
              <pc:sldLayoutMk cId="1523711070" sldId="2147483690"/>
              <ac:spMk id="2" creationId="{C6610261-BC00-D236-4ABD-20A33802F514}"/>
            </ac:spMkLst>
          </pc:spChg>
          <pc:spChg chg="add del">
            <ac:chgData name="Rebecca Jasch" userId="d7ad6ad4-8f1e-4c58-b4e9-0b300ed52442" providerId="ADAL" clId="{B5C178AB-DF19-3847-9A5A-CD44931D44DC}" dt="2024-05-01T20:12:19.199" v="3" actId="21"/>
            <ac:spMkLst>
              <pc:docMk/>
              <pc:sldMasterMk cId="2472729115" sldId="2147483648"/>
              <pc:sldLayoutMk cId="1523711070" sldId="2147483690"/>
              <ac:spMk id="3" creationId="{2021046F-20E1-2962-CEC3-46067095A41F}"/>
            </ac:spMkLst>
          </pc:spChg>
          <pc:spChg chg="add del">
            <ac:chgData name="Rebecca Jasch" userId="d7ad6ad4-8f1e-4c58-b4e9-0b300ed52442" providerId="ADAL" clId="{B5C178AB-DF19-3847-9A5A-CD44931D44DC}" dt="2024-05-01T20:12:19.199" v="3" actId="21"/>
            <ac:spMkLst>
              <pc:docMk/>
              <pc:sldMasterMk cId="2472729115" sldId="2147483648"/>
              <pc:sldLayoutMk cId="1523711070" sldId="2147483690"/>
              <ac:spMk id="17" creationId="{A812FAE7-C883-CE79-DBC0-2DE25BD8531C}"/>
            </ac:spMkLst>
          </pc:spChg>
          <pc:spChg chg="add del">
            <ac:chgData name="Rebecca Jasch" userId="d7ad6ad4-8f1e-4c58-b4e9-0b300ed52442" providerId="ADAL" clId="{B5C178AB-DF19-3847-9A5A-CD44931D44DC}" dt="2024-05-01T20:12:19.199" v="3" actId="21"/>
            <ac:spMkLst>
              <pc:docMk/>
              <pc:sldMasterMk cId="2472729115" sldId="2147483648"/>
              <pc:sldLayoutMk cId="1523711070" sldId="2147483690"/>
              <ac:spMk id="18" creationId="{E225E89A-1B74-0226-7F8F-08034665990A}"/>
            </ac:spMkLst>
          </pc:spChg>
          <pc:spChg chg="del">
            <ac:chgData name="Rebecca Jasch" userId="d7ad6ad4-8f1e-4c58-b4e9-0b300ed52442" providerId="ADAL" clId="{B5C178AB-DF19-3847-9A5A-CD44931D44DC}" dt="2024-05-01T20:12:19.199" v="3" actId="21"/>
            <ac:spMkLst>
              <pc:docMk/>
              <pc:sldMasterMk cId="2472729115" sldId="2147483648"/>
              <pc:sldLayoutMk cId="1523711070" sldId="2147483690"/>
              <ac:spMk id="19" creationId="{48155505-ED1A-BE19-26C9-5A44456449C4}"/>
            </ac:spMkLst>
          </pc:spChg>
          <pc:spChg chg="add del">
            <ac:chgData name="Rebecca Jasch" userId="d7ad6ad4-8f1e-4c58-b4e9-0b300ed52442" providerId="ADAL" clId="{B5C178AB-DF19-3847-9A5A-CD44931D44DC}" dt="2024-05-01T20:12:19.199" v="3" actId="21"/>
            <ac:spMkLst>
              <pc:docMk/>
              <pc:sldMasterMk cId="2472729115" sldId="2147483648"/>
              <pc:sldLayoutMk cId="1523711070" sldId="2147483690"/>
              <ac:spMk id="20" creationId="{0E34905F-CC58-05D7-6D4F-829163FA9991}"/>
            </ac:spMkLst>
          </pc:spChg>
        </pc:sldLayoutChg>
        <pc:sldLayoutChg chg="mod ord">
          <pc:chgData name="Rebecca Jasch" userId="d7ad6ad4-8f1e-4c58-b4e9-0b300ed52442" providerId="ADAL" clId="{B5C178AB-DF19-3847-9A5A-CD44931D44DC}" dt="2024-05-03T16:39:45.043" v="175" actId="6014"/>
          <pc:sldLayoutMkLst>
            <pc:docMk/>
            <pc:sldMasterMk cId="2472729115" sldId="2147483648"/>
            <pc:sldLayoutMk cId="205559377" sldId="2147483691"/>
          </pc:sldLayoutMkLst>
        </pc:sldLayoutChg>
        <pc:sldLayoutChg chg="mod">
          <pc:chgData name="Rebecca Jasch" userId="d7ad6ad4-8f1e-4c58-b4e9-0b300ed52442" providerId="ADAL" clId="{B5C178AB-DF19-3847-9A5A-CD44931D44DC}" dt="2024-05-03T16:37:27.689" v="154" actId="6014"/>
          <pc:sldLayoutMkLst>
            <pc:docMk/>
            <pc:sldMasterMk cId="2472729115" sldId="2147483648"/>
            <pc:sldLayoutMk cId="3259831998" sldId="2147483706"/>
          </pc:sldLayoutMkLst>
        </pc:sldLayoutChg>
        <pc:sldLayoutChg chg="mod">
          <pc:chgData name="Rebecca Jasch" userId="d7ad6ad4-8f1e-4c58-b4e9-0b300ed52442" providerId="ADAL" clId="{B5C178AB-DF19-3847-9A5A-CD44931D44DC}" dt="2024-05-03T16:41:01.133" v="184" actId="6014"/>
          <pc:sldLayoutMkLst>
            <pc:docMk/>
            <pc:sldMasterMk cId="2472729115" sldId="2147483648"/>
            <pc:sldLayoutMk cId="3644664964" sldId="2147483707"/>
          </pc:sldLayoutMkLst>
        </pc:sldLayoutChg>
        <pc:sldLayoutChg chg="delSp del mod">
          <pc:chgData name="Rebecca Jasch" userId="d7ad6ad4-8f1e-4c58-b4e9-0b300ed52442" providerId="ADAL" clId="{B5C178AB-DF19-3847-9A5A-CD44931D44DC}" dt="2024-05-03T16:41:42.437" v="191" actId="2696"/>
          <pc:sldLayoutMkLst>
            <pc:docMk/>
            <pc:sldMasterMk cId="2472729115" sldId="2147483648"/>
            <pc:sldLayoutMk cId="1384877319" sldId="2147483708"/>
          </pc:sldLayoutMkLst>
          <pc:spChg chg="del">
            <ac:chgData name="Rebecca Jasch" userId="d7ad6ad4-8f1e-4c58-b4e9-0b300ed52442" providerId="ADAL" clId="{B5C178AB-DF19-3847-9A5A-CD44931D44DC}" dt="2024-05-03T16:41:18.349" v="185" actId="21"/>
            <ac:spMkLst>
              <pc:docMk/>
              <pc:sldMasterMk cId="2472729115" sldId="2147483648"/>
              <pc:sldLayoutMk cId="1384877319" sldId="2147483708"/>
              <ac:spMk id="5" creationId="{B2419F8D-D382-D528-93F5-3D3455E99CC7}"/>
            </ac:spMkLst>
          </pc:spChg>
          <pc:spChg chg="del">
            <ac:chgData name="Rebecca Jasch" userId="d7ad6ad4-8f1e-4c58-b4e9-0b300ed52442" providerId="ADAL" clId="{B5C178AB-DF19-3847-9A5A-CD44931D44DC}" dt="2024-05-03T16:41:18.349" v="185" actId="21"/>
            <ac:spMkLst>
              <pc:docMk/>
              <pc:sldMasterMk cId="2472729115" sldId="2147483648"/>
              <pc:sldLayoutMk cId="1384877319" sldId="2147483708"/>
              <ac:spMk id="7" creationId="{3FADCDC6-9DB5-0624-3CF9-98A193E84942}"/>
            </ac:spMkLst>
          </pc:spChg>
          <pc:spChg chg="del">
            <ac:chgData name="Rebecca Jasch" userId="d7ad6ad4-8f1e-4c58-b4e9-0b300ed52442" providerId="ADAL" clId="{B5C178AB-DF19-3847-9A5A-CD44931D44DC}" dt="2024-05-03T16:41:18.349" v="185" actId="21"/>
            <ac:spMkLst>
              <pc:docMk/>
              <pc:sldMasterMk cId="2472729115" sldId="2147483648"/>
              <pc:sldLayoutMk cId="1384877319" sldId="2147483708"/>
              <ac:spMk id="11" creationId="{CDC7B181-C730-6A52-7E11-AF6B6CFE259D}"/>
            </ac:spMkLst>
          </pc:spChg>
          <pc:spChg chg="del">
            <ac:chgData name="Rebecca Jasch" userId="d7ad6ad4-8f1e-4c58-b4e9-0b300ed52442" providerId="ADAL" clId="{B5C178AB-DF19-3847-9A5A-CD44931D44DC}" dt="2024-05-03T16:41:18.349" v="185" actId="21"/>
            <ac:spMkLst>
              <pc:docMk/>
              <pc:sldMasterMk cId="2472729115" sldId="2147483648"/>
              <pc:sldLayoutMk cId="1384877319" sldId="2147483708"/>
              <ac:spMk id="13" creationId="{658361D3-9E45-E910-C693-2997B939A324}"/>
            </ac:spMkLst>
          </pc:spChg>
          <pc:spChg chg="del">
            <ac:chgData name="Rebecca Jasch" userId="d7ad6ad4-8f1e-4c58-b4e9-0b300ed52442" providerId="ADAL" clId="{B5C178AB-DF19-3847-9A5A-CD44931D44DC}" dt="2024-05-03T16:41:18.349" v="185" actId="21"/>
            <ac:spMkLst>
              <pc:docMk/>
              <pc:sldMasterMk cId="2472729115" sldId="2147483648"/>
              <pc:sldLayoutMk cId="1384877319" sldId="2147483708"/>
              <ac:spMk id="18" creationId="{D1493F85-0018-DDF0-D575-088D4319D515}"/>
            </ac:spMkLst>
          </pc:spChg>
          <pc:spChg chg="del">
            <ac:chgData name="Rebecca Jasch" userId="d7ad6ad4-8f1e-4c58-b4e9-0b300ed52442" providerId="ADAL" clId="{B5C178AB-DF19-3847-9A5A-CD44931D44DC}" dt="2024-05-03T16:41:18.349" v="185" actId="21"/>
            <ac:spMkLst>
              <pc:docMk/>
              <pc:sldMasterMk cId="2472729115" sldId="2147483648"/>
              <pc:sldLayoutMk cId="1384877319" sldId="2147483708"/>
              <ac:spMk id="19" creationId="{ECD0AF53-0B00-D863-783C-08C860E11B49}"/>
            </ac:spMkLst>
          </pc:spChg>
          <pc:spChg chg="del">
            <ac:chgData name="Rebecca Jasch" userId="d7ad6ad4-8f1e-4c58-b4e9-0b300ed52442" providerId="ADAL" clId="{B5C178AB-DF19-3847-9A5A-CD44931D44DC}" dt="2024-05-03T16:41:18.349" v="185" actId="21"/>
            <ac:spMkLst>
              <pc:docMk/>
              <pc:sldMasterMk cId="2472729115" sldId="2147483648"/>
              <pc:sldLayoutMk cId="1384877319" sldId="2147483708"/>
              <ac:spMk id="20" creationId="{A104EC7F-B9A9-7B5B-5B81-D23EDFF95723}"/>
            </ac:spMkLst>
          </pc:spChg>
          <pc:spChg chg="del">
            <ac:chgData name="Rebecca Jasch" userId="d7ad6ad4-8f1e-4c58-b4e9-0b300ed52442" providerId="ADAL" clId="{B5C178AB-DF19-3847-9A5A-CD44931D44DC}" dt="2024-05-03T16:41:18.349" v="185" actId="21"/>
            <ac:spMkLst>
              <pc:docMk/>
              <pc:sldMasterMk cId="2472729115" sldId="2147483648"/>
              <pc:sldLayoutMk cId="1384877319" sldId="2147483708"/>
              <ac:spMk id="21" creationId="{DC7A7883-E680-E095-9EE8-080FF615882B}"/>
            </ac:spMkLst>
          </pc:spChg>
          <pc:picChg chg="del">
            <ac:chgData name="Rebecca Jasch" userId="d7ad6ad4-8f1e-4c58-b4e9-0b300ed52442" providerId="ADAL" clId="{B5C178AB-DF19-3847-9A5A-CD44931D44DC}" dt="2024-05-03T16:41:18.349" v="185" actId="21"/>
            <ac:picMkLst>
              <pc:docMk/>
              <pc:sldMasterMk cId="2472729115" sldId="2147483648"/>
              <pc:sldLayoutMk cId="1384877319" sldId="2147483708"/>
              <ac:picMk id="4" creationId="{8440F18D-1A61-06CD-5A0F-480BE84C90E8}"/>
            </ac:picMkLst>
          </pc:picChg>
          <pc:picChg chg="del">
            <ac:chgData name="Rebecca Jasch" userId="d7ad6ad4-8f1e-4c58-b4e9-0b300ed52442" providerId="ADAL" clId="{B5C178AB-DF19-3847-9A5A-CD44931D44DC}" dt="2024-05-03T16:41:18.349" v="185" actId="21"/>
            <ac:picMkLst>
              <pc:docMk/>
              <pc:sldMasterMk cId="2472729115" sldId="2147483648"/>
              <pc:sldLayoutMk cId="1384877319" sldId="2147483708"/>
              <ac:picMk id="6" creationId="{FF610D48-5E42-655A-1131-822FB67104B6}"/>
            </ac:picMkLst>
          </pc:picChg>
        </pc:sldLayoutChg>
        <pc:sldLayoutChg chg="mod ord">
          <pc:chgData name="Rebecca Jasch" userId="d7ad6ad4-8f1e-4c58-b4e9-0b300ed52442" providerId="ADAL" clId="{B5C178AB-DF19-3847-9A5A-CD44931D44DC}" dt="2024-05-03T16:42:36.951" v="199" actId="6014"/>
          <pc:sldLayoutMkLst>
            <pc:docMk/>
            <pc:sldMasterMk cId="2472729115" sldId="2147483648"/>
            <pc:sldLayoutMk cId="1042302315" sldId="2147483709"/>
          </pc:sldLayoutMkLst>
        </pc:sldLayoutChg>
        <pc:sldLayoutChg chg="modSp mod">
          <pc:chgData name="Rebecca Jasch" userId="d7ad6ad4-8f1e-4c58-b4e9-0b300ed52442" providerId="ADAL" clId="{B5C178AB-DF19-3847-9A5A-CD44931D44DC}" dt="2024-05-03T16:44:48.393" v="214" actId="14100"/>
          <pc:sldLayoutMkLst>
            <pc:docMk/>
            <pc:sldMasterMk cId="2472729115" sldId="2147483648"/>
            <pc:sldLayoutMk cId="576950192" sldId="2147483710"/>
          </pc:sldLayoutMkLst>
          <pc:spChg chg="mod">
            <ac:chgData name="Rebecca Jasch" userId="d7ad6ad4-8f1e-4c58-b4e9-0b300ed52442" providerId="ADAL" clId="{B5C178AB-DF19-3847-9A5A-CD44931D44DC}" dt="2024-05-03T16:44:48.393" v="214" actId="14100"/>
            <ac:spMkLst>
              <pc:docMk/>
              <pc:sldMasterMk cId="2472729115" sldId="2147483648"/>
              <pc:sldLayoutMk cId="576950192" sldId="2147483710"/>
              <ac:spMk id="12" creationId="{0CFD8894-B74F-392D-BB68-4A1AFA9019B9}"/>
            </ac:spMkLst>
          </pc:spChg>
        </pc:sldLayoutChg>
        <pc:sldLayoutChg chg="ord">
          <pc:chgData name="Rebecca Jasch" userId="d7ad6ad4-8f1e-4c58-b4e9-0b300ed52442" providerId="ADAL" clId="{B5C178AB-DF19-3847-9A5A-CD44931D44DC}" dt="2024-05-03T16:43:15.012" v="205" actId="20578"/>
          <pc:sldLayoutMkLst>
            <pc:docMk/>
            <pc:sldMasterMk cId="2472729115" sldId="2147483648"/>
            <pc:sldLayoutMk cId="4278087734" sldId="2147483711"/>
          </pc:sldLayoutMkLst>
        </pc:sldLayoutChg>
        <pc:sldLayoutChg chg="modSp mod">
          <pc:chgData name="Rebecca Jasch" userId="d7ad6ad4-8f1e-4c58-b4e9-0b300ed52442" providerId="ADAL" clId="{B5C178AB-DF19-3847-9A5A-CD44931D44DC}" dt="2024-05-03T16:52:51.237" v="666" actId="14100"/>
          <pc:sldLayoutMkLst>
            <pc:docMk/>
            <pc:sldMasterMk cId="2472729115" sldId="2147483648"/>
            <pc:sldLayoutMk cId="1111025130" sldId="2147483712"/>
          </pc:sldLayoutMkLst>
          <pc:spChg chg="mod">
            <ac:chgData name="Rebecca Jasch" userId="d7ad6ad4-8f1e-4c58-b4e9-0b300ed52442" providerId="ADAL" clId="{B5C178AB-DF19-3847-9A5A-CD44931D44DC}" dt="2024-05-03T16:52:51.237" v="666" actId="14100"/>
            <ac:spMkLst>
              <pc:docMk/>
              <pc:sldMasterMk cId="2472729115" sldId="2147483648"/>
              <pc:sldLayoutMk cId="1111025130" sldId="2147483712"/>
              <ac:spMk id="4" creationId="{0B7EB4C7-6783-F4ED-995F-CE10873FFEA3}"/>
            </ac:spMkLst>
          </pc:spChg>
        </pc:sldLayoutChg>
        <pc:sldLayoutChg chg="mod">
          <pc:chgData name="Rebecca Jasch" userId="d7ad6ad4-8f1e-4c58-b4e9-0b300ed52442" providerId="ADAL" clId="{B5C178AB-DF19-3847-9A5A-CD44931D44DC}" dt="2024-05-03T16:42:12.509" v="194" actId="6014"/>
          <pc:sldLayoutMkLst>
            <pc:docMk/>
            <pc:sldMasterMk cId="2472729115" sldId="2147483648"/>
            <pc:sldLayoutMk cId="1468952416" sldId="2147483713"/>
          </pc:sldLayoutMkLst>
        </pc:sldLayoutChg>
        <pc:sldLayoutChg chg="mod ord">
          <pc:chgData name="Rebecca Jasch" userId="d7ad6ad4-8f1e-4c58-b4e9-0b300ed52442" providerId="ADAL" clId="{B5C178AB-DF19-3847-9A5A-CD44931D44DC}" dt="2024-05-03T16:36:49.709" v="148" actId="6014"/>
          <pc:sldLayoutMkLst>
            <pc:docMk/>
            <pc:sldMasterMk cId="2472729115" sldId="2147483648"/>
            <pc:sldLayoutMk cId="2521240521" sldId="2147483714"/>
          </pc:sldLayoutMkLst>
        </pc:sldLayoutChg>
        <pc:sldLayoutChg chg="ord">
          <pc:chgData name="Rebecca Jasch" userId="d7ad6ad4-8f1e-4c58-b4e9-0b300ed52442" providerId="ADAL" clId="{B5C178AB-DF19-3847-9A5A-CD44931D44DC}" dt="2024-05-03T16:43:15.012" v="205" actId="20578"/>
          <pc:sldLayoutMkLst>
            <pc:docMk/>
            <pc:sldMasterMk cId="2472729115" sldId="2147483648"/>
            <pc:sldLayoutMk cId="1933439263" sldId="2147483715"/>
          </pc:sldLayoutMkLst>
        </pc:sldLayoutChg>
        <pc:sldLayoutChg chg="delSp modSp mod">
          <pc:chgData name="Rebecca Jasch" userId="d7ad6ad4-8f1e-4c58-b4e9-0b300ed52442" providerId="ADAL" clId="{B5C178AB-DF19-3847-9A5A-CD44931D44DC}" dt="2024-05-03T16:26:53.051" v="34" actId="6014"/>
          <pc:sldLayoutMkLst>
            <pc:docMk/>
            <pc:sldMasterMk cId="2472729115" sldId="2147483648"/>
            <pc:sldLayoutMk cId="2034019568" sldId="2147483716"/>
          </pc:sldLayoutMkLst>
          <pc:spChg chg="mod">
            <ac:chgData name="Rebecca Jasch" userId="d7ad6ad4-8f1e-4c58-b4e9-0b300ed52442" providerId="ADAL" clId="{B5C178AB-DF19-3847-9A5A-CD44931D44DC}" dt="2024-05-03T16:26:46.167" v="33" actId="12788"/>
            <ac:spMkLst>
              <pc:docMk/>
              <pc:sldMasterMk cId="2472729115" sldId="2147483648"/>
              <pc:sldLayoutMk cId="2034019568" sldId="2147483716"/>
              <ac:spMk id="7" creationId="{1ED528EC-A232-AB3F-C0CB-6C987000A560}"/>
            </ac:spMkLst>
          </pc:spChg>
          <pc:spChg chg="mod">
            <ac:chgData name="Rebecca Jasch" userId="d7ad6ad4-8f1e-4c58-b4e9-0b300ed52442" providerId="ADAL" clId="{B5C178AB-DF19-3847-9A5A-CD44931D44DC}" dt="2024-05-03T16:26:46.167" v="33" actId="12788"/>
            <ac:spMkLst>
              <pc:docMk/>
              <pc:sldMasterMk cId="2472729115" sldId="2147483648"/>
              <pc:sldLayoutMk cId="2034019568" sldId="2147483716"/>
              <ac:spMk id="8" creationId="{3D4472A5-5526-984E-F118-0E6FA819C5D8}"/>
            </ac:spMkLst>
          </pc:spChg>
          <pc:spChg chg="mod">
            <ac:chgData name="Rebecca Jasch" userId="d7ad6ad4-8f1e-4c58-b4e9-0b300ed52442" providerId="ADAL" clId="{B5C178AB-DF19-3847-9A5A-CD44931D44DC}" dt="2024-05-03T16:26:46.167" v="33" actId="12788"/>
            <ac:spMkLst>
              <pc:docMk/>
              <pc:sldMasterMk cId="2472729115" sldId="2147483648"/>
              <pc:sldLayoutMk cId="2034019568" sldId="2147483716"/>
              <ac:spMk id="9" creationId="{B5A906BE-60C6-1C0B-014D-E5A1CE6D7FA1}"/>
            </ac:spMkLst>
          </pc:spChg>
          <pc:spChg chg="del">
            <ac:chgData name="Rebecca Jasch" userId="d7ad6ad4-8f1e-4c58-b4e9-0b300ed52442" providerId="ADAL" clId="{B5C178AB-DF19-3847-9A5A-CD44931D44DC}" dt="2024-05-03T16:26:12.453" v="26" actId="478"/>
            <ac:spMkLst>
              <pc:docMk/>
              <pc:sldMasterMk cId="2472729115" sldId="2147483648"/>
              <pc:sldLayoutMk cId="2034019568" sldId="2147483716"/>
              <ac:spMk id="11" creationId="{979A6A82-9F53-A9E9-1B42-E68782C4C018}"/>
            </ac:spMkLst>
          </pc:spChg>
          <pc:picChg chg="mod">
            <ac:chgData name="Rebecca Jasch" userId="d7ad6ad4-8f1e-4c58-b4e9-0b300ed52442" providerId="ADAL" clId="{B5C178AB-DF19-3847-9A5A-CD44931D44DC}" dt="2024-05-03T16:26:38.203" v="32" actId="12788"/>
            <ac:picMkLst>
              <pc:docMk/>
              <pc:sldMasterMk cId="2472729115" sldId="2147483648"/>
              <pc:sldLayoutMk cId="2034019568" sldId="2147483716"/>
              <ac:picMk id="6" creationId="{6AF6A27E-9A2E-4CCF-2E5F-88C5B83BECA1}"/>
            </ac:picMkLst>
          </pc:picChg>
        </pc:sldLayoutChg>
        <pc:sldLayoutChg chg="addSp delSp modSp mod ord">
          <pc:chgData name="Rebecca Jasch" userId="d7ad6ad4-8f1e-4c58-b4e9-0b300ed52442" providerId="ADAL" clId="{B5C178AB-DF19-3847-9A5A-CD44931D44DC}" dt="2024-05-03T16:54:46.947" v="707"/>
          <pc:sldLayoutMkLst>
            <pc:docMk/>
            <pc:sldMasterMk cId="2472729115" sldId="2147483648"/>
            <pc:sldLayoutMk cId="3975557529" sldId="2147483717"/>
          </pc:sldLayoutMkLst>
          <pc:spChg chg="mod">
            <ac:chgData name="Rebecca Jasch" userId="d7ad6ad4-8f1e-4c58-b4e9-0b300ed52442" providerId="ADAL" clId="{B5C178AB-DF19-3847-9A5A-CD44931D44DC}" dt="2024-05-03T16:27:13.717" v="38" actId="1076"/>
            <ac:spMkLst>
              <pc:docMk/>
              <pc:sldMasterMk cId="2472729115" sldId="2147483648"/>
              <pc:sldLayoutMk cId="3975557529" sldId="2147483717"/>
              <ac:spMk id="3" creationId="{E8073A37-17AD-6D2E-D205-C016204A9D40}"/>
            </ac:spMkLst>
          </pc:spChg>
          <pc:spChg chg="mod">
            <ac:chgData name="Rebecca Jasch" userId="d7ad6ad4-8f1e-4c58-b4e9-0b300ed52442" providerId="ADAL" clId="{B5C178AB-DF19-3847-9A5A-CD44931D44DC}" dt="2024-05-03T16:27:18.130" v="40" actId="1076"/>
            <ac:spMkLst>
              <pc:docMk/>
              <pc:sldMasterMk cId="2472729115" sldId="2147483648"/>
              <pc:sldLayoutMk cId="3975557529" sldId="2147483717"/>
              <ac:spMk id="7" creationId="{1ED528EC-A232-AB3F-C0CB-6C987000A560}"/>
            </ac:spMkLst>
          </pc:spChg>
          <pc:spChg chg="del">
            <ac:chgData name="Rebecca Jasch" userId="d7ad6ad4-8f1e-4c58-b4e9-0b300ed52442" providerId="ADAL" clId="{B5C178AB-DF19-3847-9A5A-CD44931D44DC}" dt="2024-05-03T16:27:09.280" v="36" actId="478"/>
            <ac:spMkLst>
              <pc:docMk/>
              <pc:sldMasterMk cId="2472729115" sldId="2147483648"/>
              <pc:sldLayoutMk cId="3975557529" sldId="2147483717"/>
              <ac:spMk id="8" creationId="{3D4472A5-5526-984E-F118-0E6FA819C5D8}"/>
            </ac:spMkLst>
          </pc:spChg>
          <pc:spChg chg="del">
            <ac:chgData name="Rebecca Jasch" userId="d7ad6ad4-8f1e-4c58-b4e9-0b300ed52442" providerId="ADAL" clId="{B5C178AB-DF19-3847-9A5A-CD44931D44DC}" dt="2024-05-03T16:27:09.280" v="36" actId="478"/>
            <ac:spMkLst>
              <pc:docMk/>
              <pc:sldMasterMk cId="2472729115" sldId="2147483648"/>
              <pc:sldLayoutMk cId="3975557529" sldId="2147483717"/>
              <ac:spMk id="9" creationId="{B5A906BE-60C6-1C0B-014D-E5A1CE6D7FA1}"/>
            </ac:spMkLst>
          </pc:spChg>
          <pc:spChg chg="add mod">
            <ac:chgData name="Rebecca Jasch" userId="d7ad6ad4-8f1e-4c58-b4e9-0b300ed52442" providerId="ADAL" clId="{B5C178AB-DF19-3847-9A5A-CD44931D44DC}" dt="2024-05-03T16:54:28.598" v="702" actId="1076"/>
            <ac:spMkLst>
              <pc:docMk/>
              <pc:sldMasterMk cId="2472729115" sldId="2147483648"/>
              <pc:sldLayoutMk cId="3975557529" sldId="2147483717"/>
              <ac:spMk id="27" creationId="{9EC9FB13-FF9D-C729-4452-1C752B7E9EB8}"/>
            </ac:spMkLst>
          </pc:spChg>
          <pc:picChg chg="add del mod">
            <ac:chgData name="Rebecca Jasch" userId="d7ad6ad4-8f1e-4c58-b4e9-0b300ed52442" providerId="ADAL" clId="{B5C178AB-DF19-3847-9A5A-CD44931D44DC}" dt="2024-05-03T16:32:32.647" v="50" actId="478"/>
            <ac:picMkLst>
              <pc:docMk/>
              <pc:sldMasterMk cId="2472729115" sldId="2147483648"/>
              <pc:sldLayoutMk cId="3975557529" sldId="2147483717"/>
              <ac:picMk id="4" creationId="{DA595BF2-3ABF-0740-E8E0-E66180F657F9}"/>
            </ac:picMkLst>
          </pc:picChg>
          <pc:picChg chg="add del mod">
            <ac:chgData name="Rebecca Jasch" userId="d7ad6ad4-8f1e-4c58-b4e9-0b300ed52442" providerId="ADAL" clId="{B5C178AB-DF19-3847-9A5A-CD44931D44DC}" dt="2024-05-03T16:32:31.910" v="49" actId="478"/>
            <ac:picMkLst>
              <pc:docMk/>
              <pc:sldMasterMk cId="2472729115" sldId="2147483648"/>
              <pc:sldLayoutMk cId="3975557529" sldId="2147483717"/>
              <ac:picMk id="10" creationId="{A61BDBD3-13CE-568D-6DD7-07DF8EF29382}"/>
            </ac:picMkLst>
          </pc:picChg>
          <pc:picChg chg="add del mod">
            <ac:chgData name="Rebecca Jasch" userId="d7ad6ad4-8f1e-4c58-b4e9-0b300ed52442" providerId="ADAL" clId="{B5C178AB-DF19-3847-9A5A-CD44931D44DC}" dt="2024-05-03T16:28:32.078" v="48" actId="478"/>
            <ac:picMkLst>
              <pc:docMk/>
              <pc:sldMasterMk cId="2472729115" sldId="2147483648"/>
              <pc:sldLayoutMk cId="3975557529" sldId="2147483717"/>
              <ac:picMk id="12" creationId="{F1656DAA-9A56-77E2-14BD-11C63505C59D}"/>
            </ac:picMkLst>
          </pc:picChg>
          <pc:picChg chg="add del mod">
            <ac:chgData name="Rebecca Jasch" userId="d7ad6ad4-8f1e-4c58-b4e9-0b300ed52442" providerId="ADAL" clId="{B5C178AB-DF19-3847-9A5A-CD44931D44DC}" dt="2024-05-03T16:54:31.615" v="703" actId="21"/>
            <ac:picMkLst>
              <pc:docMk/>
              <pc:sldMasterMk cId="2472729115" sldId="2147483648"/>
              <pc:sldLayoutMk cId="3975557529" sldId="2147483717"/>
              <ac:picMk id="14" creationId="{9CBA0884-4A0B-95C7-B063-A84A4938AD6C}"/>
            </ac:picMkLst>
          </pc:picChg>
          <pc:picChg chg="add del mod">
            <ac:chgData name="Rebecca Jasch" userId="d7ad6ad4-8f1e-4c58-b4e9-0b300ed52442" providerId="ADAL" clId="{B5C178AB-DF19-3847-9A5A-CD44931D44DC}" dt="2024-05-03T16:33:47.195" v="86" actId="478"/>
            <ac:picMkLst>
              <pc:docMk/>
              <pc:sldMasterMk cId="2472729115" sldId="2147483648"/>
              <pc:sldLayoutMk cId="3975557529" sldId="2147483717"/>
              <ac:picMk id="16" creationId="{0736CFD3-C516-1BA4-51CE-EBACD61219D1}"/>
            </ac:picMkLst>
          </pc:picChg>
          <pc:picChg chg="add del mod">
            <ac:chgData name="Rebecca Jasch" userId="d7ad6ad4-8f1e-4c58-b4e9-0b300ed52442" providerId="ADAL" clId="{B5C178AB-DF19-3847-9A5A-CD44931D44DC}" dt="2024-05-03T16:54:31.615" v="703" actId="21"/>
            <ac:picMkLst>
              <pc:docMk/>
              <pc:sldMasterMk cId="2472729115" sldId="2147483648"/>
              <pc:sldLayoutMk cId="3975557529" sldId="2147483717"/>
              <ac:picMk id="18" creationId="{8E269759-5533-E396-2909-B3C7969C15E5}"/>
            </ac:picMkLst>
          </pc:picChg>
          <pc:picChg chg="add del mod">
            <ac:chgData name="Rebecca Jasch" userId="d7ad6ad4-8f1e-4c58-b4e9-0b300ed52442" providerId="ADAL" clId="{B5C178AB-DF19-3847-9A5A-CD44931D44DC}" dt="2024-05-03T16:54:31.615" v="703" actId="21"/>
            <ac:picMkLst>
              <pc:docMk/>
              <pc:sldMasterMk cId="2472729115" sldId="2147483648"/>
              <pc:sldLayoutMk cId="3975557529" sldId="2147483717"/>
              <ac:picMk id="20" creationId="{A4AD442C-3249-10E4-14E4-8CEF5FA9C6C6}"/>
            </ac:picMkLst>
          </pc:picChg>
          <pc:picChg chg="add del mod">
            <ac:chgData name="Rebecca Jasch" userId="d7ad6ad4-8f1e-4c58-b4e9-0b300ed52442" providerId="ADAL" clId="{B5C178AB-DF19-3847-9A5A-CD44931D44DC}" dt="2024-05-03T16:54:31.615" v="703" actId="21"/>
            <ac:picMkLst>
              <pc:docMk/>
              <pc:sldMasterMk cId="2472729115" sldId="2147483648"/>
              <pc:sldLayoutMk cId="3975557529" sldId="2147483717"/>
              <ac:picMk id="22" creationId="{9BB8C62F-988F-A8C0-0A2E-6718692B9814}"/>
            </ac:picMkLst>
          </pc:picChg>
          <pc:picChg chg="add del mod">
            <ac:chgData name="Rebecca Jasch" userId="d7ad6ad4-8f1e-4c58-b4e9-0b300ed52442" providerId="ADAL" clId="{B5C178AB-DF19-3847-9A5A-CD44931D44DC}" dt="2024-05-03T16:54:31.615" v="703" actId="21"/>
            <ac:picMkLst>
              <pc:docMk/>
              <pc:sldMasterMk cId="2472729115" sldId="2147483648"/>
              <pc:sldLayoutMk cId="3975557529" sldId="2147483717"/>
              <ac:picMk id="24" creationId="{4B9F955F-A465-D9DF-A836-B40734FAA718}"/>
            </ac:picMkLst>
          </pc:picChg>
          <pc:picChg chg="add del mod">
            <ac:chgData name="Rebecca Jasch" userId="d7ad6ad4-8f1e-4c58-b4e9-0b300ed52442" providerId="ADAL" clId="{B5C178AB-DF19-3847-9A5A-CD44931D44DC}" dt="2024-05-03T16:54:31.615" v="703" actId="21"/>
            <ac:picMkLst>
              <pc:docMk/>
              <pc:sldMasterMk cId="2472729115" sldId="2147483648"/>
              <pc:sldLayoutMk cId="3975557529" sldId="2147483717"/>
              <ac:picMk id="26" creationId="{9BE036D4-9612-F03E-BE71-A5744F329F2B}"/>
            </ac:picMkLst>
          </pc:picChg>
          <pc:picChg chg="add mod">
            <ac:chgData name="Rebecca Jasch" userId="d7ad6ad4-8f1e-4c58-b4e9-0b300ed52442" providerId="ADAL" clId="{B5C178AB-DF19-3847-9A5A-CD44931D44DC}" dt="2024-05-03T16:54:46.947" v="707"/>
            <ac:picMkLst>
              <pc:docMk/>
              <pc:sldMasterMk cId="2472729115" sldId="2147483648"/>
              <pc:sldLayoutMk cId="3975557529" sldId="2147483717"/>
              <ac:picMk id="28" creationId="{2D9835A7-938F-1B6B-8768-F0569EA0FC75}"/>
            </ac:picMkLst>
          </pc:picChg>
          <pc:picChg chg="add mod">
            <ac:chgData name="Rebecca Jasch" userId="d7ad6ad4-8f1e-4c58-b4e9-0b300ed52442" providerId="ADAL" clId="{B5C178AB-DF19-3847-9A5A-CD44931D44DC}" dt="2024-05-03T16:54:46.947" v="707"/>
            <ac:picMkLst>
              <pc:docMk/>
              <pc:sldMasterMk cId="2472729115" sldId="2147483648"/>
              <pc:sldLayoutMk cId="3975557529" sldId="2147483717"/>
              <ac:picMk id="29" creationId="{DD268034-52F9-4BA6-AF36-ED99790669C1}"/>
            </ac:picMkLst>
          </pc:picChg>
          <pc:picChg chg="add mod">
            <ac:chgData name="Rebecca Jasch" userId="d7ad6ad4-8f1e-4c58-b4e9-0b300ed52442" providerId="ADAL" clId="{B5C178AB-DF19-3847-9A5A-CD44931D44DC}" dt="2024-05-03T16:54:46.947" v="707"/>
            <ac:picMkLst>
              <pc:docMk/>
              <pc:sldMasterMk cId="2472729115" sldId="2147483648"/>
              <pc:sldLayoutMk cId="3975557529" sldId="2147483717"/>
              <ac:picMk id="30" creationId="{E5DFB731-D1FA-EABB-1E77-E58F71FD04AD}"/>
            </ac:picMkLst>
          </pc:picChg>
          <pc:picChg chg="add mod">
            <ac:chgData name="Rebecca Jasch" userId="d7ad6ad4-8f1e-4c58-b4e9-0b300ed52442" providerId="ADAL" clId="{B5C178AB-DF19-3847-9A5A-CD44931D44DC}" dt="2024-05-03T16:54:46.947" v="707"/>
            <ac:picMkLst>
              <pc:docMk/>
              <pc:sldMasterMk cId="2472729115" sldId="2147483648"/>
              <pc:sldLayoutMk cId="3975557529" sldId="2147483717"/>
              <ac:picMk id="31" creationId="{2E8ACC22-6C92-C282-2786-48A5A3196016}"/>
            </ac:picMkLst>
          </pc:picChg>
          <pc:picChg chg="add mod">
            <ac:chgData name="Rebecca Jasch" userId="d7ad6ad4-8f1e-4c58-b4e9-0b300ed52442" providerId="ADAL" clId="{B5C178AB-DF19-3847-9A5A-CD44931D44DC}" dt="2024-05-03T16:54:46.947" v="707"/>
            <ac:picMkLst>
              <pc:docMk/>
              <pc:sldMasterMk cId="2472729115" sldId="2147483648"/>
              <pc:sldLayoutMk cId="3975557529" sldId="2147483717"/>
              <ac:picMk id="32" creationId="{61FA02BF-6C72-B907-CB16-37F6151CCF64}"/>
            </ac:picMkLst>
          </pc:picChg>
          <pc:picChg chg="add mod">
            <ac:chgData name="Rebecca Jasch" userId="d7ad6ad4-8f1e-4c58-b4e9-0b300ed52442" providerId="ADAL" clId="{B5C178AB-DF19-3847-9A5A-CD44931D44DC}" dt="2024-05-03T16:54:46.947" v="707"/>
            <ac:picMkLst>
              <pc:docMk/>
              <pc:sldMasterMk cId="2472729115" sldId="2147483648"/>
              <pc:sldLayoutMk cId="3975557529" sldId="2147483717"/>
              <ac:picMk id="33" creationId="{5974405C-A295-7C74-4443-C034D7A95737}"/>
            </ac:picMkLst>
          </pc:picChg>
        </pc:sldLayoutChg>
      </pc:sldMasterChg>
    </pc:docChg>
  </pc:docChgLst>
  <pc:docChgLst>
    <pc:chgData name="Rebecca Jasch" userId="S::rjasch@engyra.com::d7ad6ad4-8f1e-4c58-b4e9-0b300ed52442" providerId="AD" clId="Web-{6A97CB2D-3287-349B-7BA3-67D20F95AF66}"/>
    <pc:docChg chg="addSld delSld modSld">
      <pc:chgData name="Rebecca Jasch" userId="S::rjasch@engyra.com::d7ad6ad4-8f1e-4c58-b4e9-0b300ed52442" providerId="AD" clId="Web-{6A97CB2D-3287-349B-7BA3-67D20F95AF66}" dt="2024-05-03T17:29:47.423" v="22" actId="14100"/>
      <pc:docMkLst>
        <pc:docMk/>
      </pc:docMkLst>
      <pc:sldChg chg="addSp delSp modSp del">
        <pc:chgData name="Rebecca Jasch" userId="S::rjasch@engyra.com::d7ad6ad4-8f1e-4c58-b4e9-0b300ed52442" providerId="AD" clId="Web-{6A97CB2D-3287-349B-7BA3-67D20F95AF66}" dt="2024-05-03T17:29:40.141" v="20"/>
        <pc:sldMkLst>
          <pc:docMk/>
          <pc:sldMk cId="347471219" sldId="598"/>
        </pc:sldMkLst>
        <pc:spChg chg="mod">
          <ac:chgData name="Rebecca Jasch" userId="S::rjasch@engyra.com::d7ad6ad4-8f1e-4c58-b4e9-0b300ed52442" providerId="AD" clId="Web-{6A97CB2D-3287-349B-7BA3-67D20F95AF66}" dt="2024-05-03T17:29:17.844" v="8" actId="20577"/>
          <ac:spMkLst>
            <pc:docMk/>
            <pc:sldMk cId="347471219" sldId="598"/>
            <ac:spMk id="6" creationId="{CC71C272-FB60-4FD0-536A-F1BF0EB9D3BF}"/>
          </ac:spMkLst>
        </pc:spChg>
        <pc:picChg chg="add del mod">
          <ac:chgData name="Rebecca Jasch" userId="S::rjasch@engyra.com::d7ad6ad4-8f1e-4c58-b4e9-0b300ed52442" providerId="AD" clId="Web-{6A97CB2D-3287-349B-7BA3-67D20F95AF66}" dt="2024-05-03T17:29:14.234" v="4"/>
          <ac:picMkLst>
            <pc:docMk/>
            <pc:sldMk cId="347471219" sldId="598"/>
            <ac:picMk id="8" creationId="{F56E8FF2-D3D1-FF64-B1BC-54DD737B3518}"/>
          </ac:picMkLst>
        </pc:picChg>
      </pc:sldChg>
      <pc:sldChg chg="addSp delSp modSp new addAnim">
        <pc:chgData name="Rebecca Jasch" userId="S::rjasch@engyra.com::d7ad6ad4-8f1e-4c58-b4e9-0b300ed52442" providerId="AD" clId="Web-{6A97CB2D-3287-349B-7BA3-67D20F95AF66}" dt="2024-05-03T17:29:47.423" v="22" actId="14100"/>
        <pc:sldMkLst>
          <pc:docMk/>
          <pc:sldMk cId="2926054440" sldId="825"/>
        </pc:sldMkLst>
        <pc:spChg chg="mod">
          <ac:chgData name="Rebecca Jasch" userId="S::rjasch@engyra.com::d7ad6ad4-8f1e-4c58-b4e9-0b300ed52442" providerId="AD" clId="Web-{6A97CB2D-3287-349B-7BA3-67D20F95AF66}" dt="2024-05-03T17:29:47.423" v="22" actId="14100"/>
          <ac:spMkLst>
            <pc:docMk/>
            <pc:sldMk cId="2926054440" sldId="825"/>
            <ac:spMk id="2" creationId="{AA4CE334-A10C-C882-EC65-6157BAD173EA}"/>
          </ac:spMkLst>
        </pc:spChg>
        <pc:spChg chg="mod">
          <ac:chgData name="Rebecca Jasch" userId="S::rjasch@engyra.com::d7ad6ad4-8f1e-4c58-b4e9-0b300ed52442" providerId="AD" clId="Web-{6A97CB2D-3287-349B-7BA3-67D20F95AF66}" dt="2024-05-03T17:29:39.282" v="19" actId="20577"/>
          <ac:spMkLst>
            <pc:docMk/>
            <pc:sldMk cId="2926054440" sldId="825"/>
            <ac:spMk id="3" creationId="{976C6B69-1C1D-68EB-2C56-57868A6D0C49}"/>
          </ac:spMkLst>
        </pc:spChg>
        <pc:spChg chg="add">
          <ac:chgData name="Rebecca Jasch" userId="S::rjasch@engyra.com::d7ad6ad4-8f1e-4c58-b4e9-0b300ed52442" providerId="AD" clId="Web-{6A97CB2D-3287-349B-7BA3-67D20F95AF66}" dt="2024-05-03T17:29:32.579" v="14"/>
          <ac:spMkLst>
            <pc:docMk/>
            <pc:sldMk cId="2926054440" sldId="825"/>
            <ac:spMk id="7" creationId="{AC5D5CBC-C238-EB52-AE49-421473D9900E}"/>
          </ac:spMkLst>
        </pc:spChg>
        <pc:spChg chg="add">
          <ac:chgData name="Rebecca Jasch" userId="S::rjasch@engyra.com::d7ad6ad4-8f1e-4c58-b4e9-0b300ed52442" providerId="AD" clId="Web-{6A97CB2D-3287-349B-7BA3-67D20F95AF66}" dt="2024-05-03T17:29:32.594" v="15"/>
          <ac:spMkLst>
            <pc:docMk/>
            <pc:sldMk cId="2926054440" sldId="825"/>
            <ac:spMk id="9" creationId="{D492966E-7821-172F-B531-46C1B57FD1F7}"/>
          </ac:spMkLst>
        </pc:spChg>
        <pc:spChg chg="add">
          <ac:chgData name="Rebecca Jasch" userId="S::rjasch@engyra.com::d7ad6ad4-8f1e-4c58-b4e9-0b300ed52442" providerId="AD" clId="Web-{6A97CB2D-3287-349B-7BA3-67D20F95AF66}" dt="2024-05-03T17:29:32.610" v="16"/>
          <ac:spMkLst>
            <pc:docMk/>
            <pc:sldMk cId="2926054440" sldId="825"/>
            <ac:spMk id="11" creationId="{7D3DC0B5-A2E6-5F0D-0785-38CCBBEFF06F}"/>
          </ac:spMkLst>
        </pc:spChg>
        <pc:spChg chg="add">
          <ac:chgData name="Rebecca Jasch" userId="S::rjasch@engyra.com::d7ad6ad4-8f1e-4c58-b4e9-0b300ed52442" providerId="AD" clId="Web-{6A97CB2D-3287-349B-7BA3-67D20F95AF66}" dt="2024-05-03T17:29:32.626" v="17"/>
          <ac:spMkLst>
            <pc:docMk/>
            <pc:sldMk cId="2926054440" sldId="825"/>
            <ac:spMk id="13" creationId="{2C7130A8-A50C-B42C-62BB-B50E350E4FDC}"/>
          </ac:spMkLst>
        </pc:spChg>
        <pc:picChg chg="add del">
          <ac:chgData name="Rebecca Jasch" userId="S::rjasch@engyra.com::d7ad6ad4-8f1e-4c58-b4e9-0b300ed52442" providerId="AD" clId="Web-{6A97CB2D-3287-349B-7BA3-67D20F95AF66}" dt="2024-05-03T17:29:10.219" v="3"/>
          <ac:picMkLst>
            <pc:docMk/>
            <pc:sldMk cId="2926054440" sldId="825"/>
            <ac:picMk id="5" creationId="{EF63ED5E-D267-BB9D-A4A2-EDD46B0F92F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4B00B-C29B-8848-BBDB-3A5A09A02B0D}" type="datetimeFigureOut">
              <a:rPr lang="en-US" smtClean="0"/>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99366-3A91-124C-A8BB-2CFED3B06819}" type="slidenum">
              <a:rPr lang="en-US" smtClean="0"/>
              <a:t>‹#›</a:t>
            </a:fld>
            <a:endParaRPr lang="en-US"/>
          </a:p>
        </p:txBody>
      </p:sp>
    </p:spTree>
    <p:extLst>
      <p:ext uri="{BB962C8B-B14F-4D97-AF65-F5344CB8AC3E}">
        <p14:creationId xmlns:p14="http://schemas.microsoft.com/office/powerpoint/2010/main" val="2576021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sv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3.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45.png"/><Relationship Id="rId4" Type="http://schemas.openxmlformats.org/officeDocument/2006/relationships/image" Target="../media/image42.png"/><Relationship Id="rId9" Type="http://schemas.microsoft.com/office/2007/relationships/hdphoto" Target="../media/hdphoto4.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emf"/><Relationship Id="rId7" Type="http://schemas.openxmlformats.org/officeDocument/2006/relationships/image" Target="../media/image54.png"/><Relationship Id="rId12" Type="http://schemas.microsoft.com/office/2007/relationships/hdphoto" Target="../media/hdphoto6.wdp"/><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emf"/><Relationship Id="rId10" Type="http://schemas.openxmlformats.org/officeDocument/2006/relationships/image" Target="../media/image57.png"/><Relationship Id="rId4" Type="http://schemas.openxmlformats.org/officeDocument/2006/relationships/image" Target="../media/image51.emf"/><Relationship Id="rId9" Type="http://schemas.openxmlformats.org/officeDocument/2006/relationships/image" Target="../media/image56.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hyperlink" Target="https://www.youtube.com/channel/UCzaMDxOQZQSY2aGKJitv5pw" TargetMode="External"/><Relationship Id="rId3" Type="http://schemas.openxmlformats.org/officeDocument/2006/relationships/hyperlink" Target="https://www.facebook.com/shipmycarrier" TargetMode="External"/><Relationship Id="rId7" Type="http://schemas.openxmlformats.org/officeDocument/2006/relationships/hyperlink" Target="https://www.linkedin.com/company/shipmycarrier/" TargetMode="External"/><Relationship Id="rId12"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0.png"/><Relationship Id="rId11" Type="http://schemas.openxmlformats.org/officeDocument/2006/relationships/hyperlink" Target="https://twitter.com/ShipMyCarrier" TargetMode="External"/><Relationship Id="rId5" Type="http://schemas.openxmlformats.org/officeDocument/2006/relationships/hyperlink" Target="https://www.instagram.com/shipmycarrier/" TargetMode="External"/><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hyperlink" Target="https://go.mycarrier.io/" TargetMode="External"/><Relationship Id="rId14" Type="http://schemas.openxmlformats.org/officeDocument/2006/relationships/image" Target="../media/image6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2" name="Picture 1" descr="A computer with a transparent screen&#10;&#10;Description automatically generated">
            <a:extLst>
              <a:ext uri="{FF2B5EF4-FFF2-40B4-BE49-F238E27FC236}">
                <a16:creationId xmlns:a16="http://schemas.microsoft.com/office/drawing/2014/main" id="{5576E15B-2799-0638-CF40-A18857ABE4B8}"/>
              </a:ext>
            </a:extLst>
          </p:cNvPr>
          <p:cNvPicPr>
            <a:picLocks noChangeAspect="1"/>
          </p:cNvPicPr>
          <p:nvPr userDrawn="1"/>
        </p:nvPicPr>
        <p:blipFill rotWithShape="1">
          <a:blip r:embed="rId2"/>
          <a:srcRect r="25864"/>
          <a:stretch/>
        </p:blipFill>
        <p:spPr>
          <a:xfrm>
            <a:off x="4148707" y="582048"/>
            <a:ext cx="8043294" cy="5693904"/>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649CF2FC-1DAB-E8E2-0F23-30BAF2EDE535}"/>
              </a:ext>
            </a:extLst>
          </p:cNvPr>
          <p:cNvPicPr>
            <a:picLocks noChangeAspect="1"/>
          </p:cNvPicPr>
          <p:nvPr userDrawn="1"/>
        </p:nvPicPr>
        <p:blipFill rotWithShape="1">
          <a:blip r:embed="rId3"/>
          <a:srcRect r="23367"/>
          <a:stretch/>
        </p:blipFill>
        <p:spPr>
          <a:xfrm>
            <a:off x="5624622" y="889492"/>
            <a:ext cx="6567378" cy="4750920"/>
          </a:xfrm>
          <a:prstGeom prst="rect">
            <a:avLst/>
          </a:prstGeom>
        </p:spPr>
      </p:pic>
      <p:sp>
        <p:nvSpPr>
          <p:cNvPr id="14" name="Title 1">
            <a:extLst>
              <a:ext uri="{FF2B5EF4-FFF2-40B4-BE49-F238E27FC236}">
                <a16:creationId xmlns:a16="http://schemas.microsoft.com/office/drawing/2014/main" id="{EBC4478F-CAF8-10DB-BD3A-EBF639716E34}"/>
              </a:ext>
            </a:extLst>
          </p:cNvPr>
          <p:cNvSpPr>
            <a:spLocks noGrp="1"/>
          </p:cNvSpPr>
          <p:nvPr>
            <p:ph type="title"/>
          </p:nvPr>
        </p:nvSpPr>
        <p:spPr>
          <a:xfrm>
            <a:off x="542389" y="2381427"/>
            <a:ext cx="4193734" cy="1797092"/>
          </a:xfrm>
          <a:prstGeom prst="rect">
            <a:avLst/>
          </a:prstGeom>
        </p:spPr>
        <p:txBody>
          <a:bodyPr anchor="ctr" anchorCtr="0"/>
          <a:lstStyle>
            <a:lvl1pPr>
              <a:defRPr sz="4800" b="1">
                <a:solidFill>
                  <a:srgbClr val="3A3A3A"/>
                </a:solidFill>
              </a:defRPr>
            </a:lvl1pPr>
          </a:lstStyle>
          <a:p>
            <a:r>
              <a:rPr lang="en-US"/>
              <a:t>Click to edit Master title style</a:t>
            </a:r>
          </a:p>
        </p:txBody>
      </p:sp>
      <p:sp>
        <p:nvSpPr>
          <p:cNvPr id="4" name="Text Placeholder 3">
            <a:extLst>
              <a:ext uri="{FF2B5EF4-FFF2-40B4-BE49-F238E27FC236}">
                <a16:creationId xmlns:a16="http://schemas.microsoft.com/office/drawing/2014/main" id="{76FDD4E0-5463-79AB-0F90-7F6F88917579}"/>
              </a:ext>
            </a:extLst>
          </p:cNvPr>
          <p:cNvSpPr>
            <a:spLocks noGrp="1"/>
          </p:cNvSpPr>
          <p:nvPr>
            <p:ph type="body" sz="quarter" idx="10" hasCustomPrompt="1"/>
          </p:nvPr>
        </p:nvSpPr>
        <p:spPr>
          <a:xfrm>
            <a:off x="554112" y="4443045"/>
            <a:ext cx="3122033" cy="568911"/>
          </a:xfrm>
          <a:prstGeom prst="rect">
            <a:avLst/>
          </a:prstGeom>
        </p:spPr>
        <p:txBody>
          <a:bodyPr/>
          <a:lstStyle>
            <a:lvl1pPr marL="0" indent="0">
              <a:buNone/>
              <a:defRPr sz="1400">
                <a:solidFill>
                  <a:srgbClr val="3A3A3A"/>
                </a:solidFill>
              </a:defRPr>
            </a:lvl1pPr>
          </a:lstStyle>
          <a:p>
            <a:pPr lvl="0"/>
            <a:r>
              <a:rPr lang="en-US"/>
              <a:t>Date</a:t>
            </a:r>
          </a:p>
        </p:txBody>
      </p:sp>
      <p:pic>
        <p:nvPicPr>
          <p:cNvPr id="5" name="Picture 4" descr="A black and orange text&#10;&#10;Description automatically generated">
            <a:extLst>
              <a:ext uri="{FF2B5EF4-FFF2-40B4-BE49-F238E27FC236}">
                <a16:creationId xmlns:a16="http://schemas.microsoft.com/office/drawing/2014/main" id="{CF2BE4DD-E1EF-5940-EC1B-BF2A882EFFC7}"/>
              </a:ext>
            </a:extLst>
          </p:cNvPr>
          <p:cNvPicPr>
            <a:picLocks noChangeAspect="1"/>
          </p:cNvPicPr>
          <p:nvPr userDrawn="1"/>
        </p:nvPicPr>
        <p:blipFill>
          <a:blip r:embed="rId4"/>
          <a:stretch>
            <a:fillRect/>
          </a:stretch>
        </p:blipFill>
        <p:spPr>
          <a:xfrm>
            <a:off x="654684" y="1558236"/>
            <a:ext cx="2091124" cy="463988"/>
          </a:xfrm>
          <a:prstGeom prst="rect">
            <a:avLst/>
          </a:prstGeom>
        </p:spPr>
      </p:pic>
      <p:sp>
        <p:nvSpPr>
          <p:cNvPr id="6" name="Rectangle 5">
            <a:extLst>
              <a:ext uri="{FF2B5EF4-FFF2-40B4-BE49-F238E27FC236}">
                <a16:creationId xmlns:a16="http://schemas.microsoft.com/office/drawing/2014/main" id="{28D22980-D7C5-C841-58EA-37CDA5FD7770}"/>
              </a:ext>
            </a:extLst>
          </p:cNvPr>
          <p:cNvSpPr/>
          <p:nvPr userDrawn="1"/>
        </p:nvSpPr>
        <p:spPr>
          <a:xfrm>
            <a:off x="369455" y="295564"/>
            <a:ext cx="1745672" cy="997527"/>
          </a:xfrm>
          <a:prstGeom prst="rect">
            <a:avLst/>
          </a:prstGeom>
          <a:solidFill>
            <a:srgbClr val="F6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7810D8-C87E-F710-544C-18F00AA42218}"/>
              </a:ext>
            </a:extLst>
          </p:cNvPr>
          <p:cNvSpPr/>
          <p:nvPr userDrawn="1"/>
        </p:nvSpPr>
        <p:spPr>
          <a:xfrm>
            <a:off x="6955360" y="4652807"/>
            <a:ext cx="878710" cy="250929"/>
          </a:xfrm>
          <a:prstGeom prst="rect">
            <a:avLst/>
          </a:prstGeom>
          <a:solidFill>
            <a:srgbClr val="F6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rPr>
              <a:t>MyCarrier</a:t>
            </a:r>
          </a:p>
        </p:txBody>
      </p:sp>
      <p:pic>
        <p:nvPicPr>
          <p:cNvPr id="9" name="Picture 8" descr="Text, logo&#10;&#10;Description automatically generated">
            <a:extLst>
              <a:ext uri="{FF2B5EF4-FFF2-40B4-BE49-F238E27FC236}">
                <a16:creationId xmlns:a16="http://schemas.microsoft.com/office/drawing/2014/main" id="{085711F1-5BB4-624D-E264-C705451F034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000735" y="4706739"/>
            <a:ext cx="173503" cy="143063"/>
          </a:xfrm>
          <a:prstGeom prst="rect">
            <a:avLst/>
          </a:prstGeom>
        </p:spPr>
      </p:pic>
      <p:sp>
        <p:nvSpPr>
          <p:cNvPr id="10" name="Rectangle 9">
            <a:extLst>
              <a:ext uri="{FF2B5EF4-FFF2-40B4-BE49-F238E27FC236}">
                <a16:creationId xmlns:a16="http://schemas.microsoft.com/office/drawing/2014/main" id="{FD3C9625-067D-609E-D15F-23DEB2A4B74B}"/>
              </a:ext>
            </a:extLst>
          </p:cNvPr>
          <p:cNvSpPr/>
          <p:nvPr userDrawn="1"/>
        </p:nvSpPr>
        <p:spPr>
          <a:xfrm>
            <a:off x="6955360" y="5032991"/>
            <a:ext cx="878710" cy="250929"/>
          </a:xfrm>
          <a:prstGeom prst="rect">
            <a:avLst/>
          </a:prstGeom>
          <a:solidFill>
            <a:srgbClr val="F6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rPr>
              <a:t>MyCarrier</a:t>
            </a:r>
          </a:p>
        </p:txBody>
      </p:sp>
      <p:pic>
        <p:nvPicPr>
          <p:cNvPr id="11" name="Picture 10" descr="Text, logo&#10;&#10;Description automatically generated">
            <a:extLst>
              <a:ext uri="{FF2B5EF4-FFF2-40B4-BE49-F238E27FC236}">
                <a16:creationId xmlns:a16="http://schemas.microsoft.com/office/drawing/2014/main" id="{63C271A8-AE67-FCA0-5A16-13DDD55D26B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000735" y="5086923"/>
            <a:ext cx="173503" cy="143063"/>
          </a:xfrm>
          <a:prstGeom prst="rect">
            <a:avLst/>
          </a:prstGeom>
        </p:spPr>
      </p:pic>
      <p:sp>
        <p:nvSpPr>
          <p:cNvPr id="12" name="Rectangle 11">
            <a:extLst>
              <a:ext uri="{FF2B5EF4-FFF2-40B4-BE49-F238E27FC236}">
                <a16:creationId xmlns:a16="http://schemas.microsoft.com/office/drawing/2014/main" id="{66AEDE90-B728-49B6-4B1D-2119149EB7C8}"/>
              </a:ext>
            </a:extLst>
          </p:cNvPr>
          <p:cNvSpPr/>
          <p:nvPr userDrawn="1"/>
        </p:nvSpPr>
        <p:spPr>
          <a:xfrm>
            <a:off x="6955359" y="5443870"/>
            <a:ext cx="878710" cy="188129"/>
          </a:xfrm>
          <a:prstGeom prst="rect">
            <a:avLst/>
          </a:prstGeom>
          <a:solidFill>
            <a:srgbClr val="F6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rPr>
              <a:t>MyCarrier</a:t>
            </a:r>
          </a:p>
        </p:txBody>
      </p:sp>
      <p:pic>
        <p:nvPicPr>
          <p:cNvPr id="13" name="Picture 12" descr="Text, logo&#10;&#10;Description automatically generated">
            <a:extLst>
              <a:ext uri="{FF2B5EF4-FFF2-40B4-BE49-F238E27FC236}">
                <a16:creationId xmlns:a16="http://schemas.microsoft.com/office/drawing/2014/main" id="{12A5507F-5D97-A00E-6EE6-68B660CB6E0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000734" y="5459206"/>
            <a:ext cx="173503" cy="143063"/>
          </a:xfrm>
          <a:prstGeom prst="rect">
            <a:avLst/>
          </a:prstGeom>
        </p:spPr>
      </p:pic>
    </p:spTree>
    <p:extLst>
      <p:ext uri="{BB962C8B-B14F-4D97-AF65-F5344CB8AC3E}">
        <p14:creationId xmlns:p14="http://schemas.microsoft.com/office/powerpoint/2010/main" val="252124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ny Awards">
    <p:spTree>
      <p:nvGrpSpPr>
        <p:cNvPr id="1" name=""/>
        <p:cNvGrpSpPr/>
        <p:nvPr/>
      </p:nvGrpSpPr>
      <p:grpSpPr>
        <a:xfrm>
          <a:off x="0" y="0"/>
          <a:ext cx="0" cy="0"/>
          <a:chOff x="0" y="0"/>
          <a:chExt cx="0" cy="0"/>
        </a:xfrm>
      </p:grpSpPr>
      <p:sp>
        <p:nvSpPr>
          <p:cNvPr id="11" name="Slide Number Placeholder 6">
            <a:extLst>
              <a:ext uri="{FF2B5EF4-FFF2-40B4-BE49-F238E27FC236}">
                <a16:creationId xmlns:a16="http://schemas.microsoft.com/office/drawing/2014/main" id="{012D6848-36AD-FD2B-23A9-1E36502FF702}"/>
              </a:ext>
            </a:extLst>
          </p:cNvPr>
          <p:cNvSpPr>
            <a:spLocks noGrp="1"/>
          </p:cNvSpPr>
          <p:nvPr>
            <p:ph type="sldNum" sz="quarter" idx="12"/>
          </p:nvPr>
        </p:nvSpPr>
        <p:spPr>
          <a:xfrm>
            <a:off x="8782876" y="6356350"/>
            <a:ext cx="3223593" cy="365125"/>
          </a:xfrm>
          <a:prstGeom prst="rect">
            <a:avLst/>
          </a:prstGeom>
        </p:spPr>
        <p:txBody>
          <a:bodyPr/>
          <a:lstStyle>
            <a:lvl1pPr>
              <a:defRPr>
                <a:solidFill>
                  <a:schemeClr val="bg1"/>
                </a:solidFill>
              </a:defRPr>
            </a:lvl1pPr>
          </a:lstStyle>
          <a:p>
            <a:fld id="{1F829480-A505-804F-A124-DB6FB0471E8F}" type="slidenum">
              <a:rPr lang="en-US" smtClean="0"/>
              <a:pPr/>
              <a:t>‹#›</a:t>
            </a:fld>
            <a:endParaRPr lang="en-US"/>
          </a:p>
        </p:txBody>
      </p:sp>
      <p:sp>
        <p:nvSpPr>
          <p:cNvPr id="5" name="Rectangle 4">
            <a:extLst>
              <a:ext uri="{FF2B5EF4-FFF2-40B4-BE49-F238E27FC236}">
                <a16:creationId xmlns:a16="http://schemas.microsoft.com/office/drawing/2014/main" id="{6347A73F-7831-3281-4716-B2012ABDFEB8}"/>
              </a:ext>
            </a:extLst>
          </p:cNvPr>
          <p:cNvSpPr/>
          <p:nvPr userDrawn="1"/>
        </p:nvSpPr>
        <p:spPr>
          <a:xfrm>
            <a:off x="0" y="4957953"/>
            <a:ext cx="12192000" cy="1900047"/>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rectangular sign with black text and red and black letters&#10;&#10;Description automatically generated">
            <a:extLst>
              <a:ext uri="{FF2B5EF4-FFF2-40B4-BE49-F238E27FC236}">
                <a16:creationId xmlns:a16="http://schemas.microsoft.com/office/drawing/2014/main" id="{16B64C75-09F0-2C38-2B5D-4739F0DE34EA}"/>
              </a:ext>
            </a:extLst>
          </p:cNvPr>
          <p:cNvPicPr>
            <a:picLocks noChangeAspect="1"/>
          </p:cNvPicPr>
          <p:nvPr userDrawn="1"/>
        </p:nvPicPr>
        <p:blipFill>
          <a:blip r:embed="rId2"/>
          <a:stretch>
            <a:fillRect/>
          </a:stretch>
        </p:blipFill>
        <p:spPr>
          <a:xfrm>
            <a:off x="609840" y="3429000"/>
            <a:ext cx="2003811" cy="2640674"/>
          </a:xfrm>
          <a:prstGeom prst="rect">
            <a:avLst/>
          </a:prstGeom>
          <a:effectLst>
            <a:outerShdw blurRad="50800" dist="38100" dir="2700000" algn="tl" rotWithShape="0">
              <a:prstClr val="black">
                <a:alpha val="40000"/>
              </a:prstClr>
            </a:outerShdw>
          </a:effectLst>
        </p:spPr>
      </p:pic>
      <p:pic>
        <p:nvPicPr>
          <p:cNvPr id="9" name="Picture 8" descr="A white rectangular sign with black text and a yellow ribbon&#10;&#10;Description automatically generated">
            <a:extLst>
              <a:ext uri="{FF2B5EF4-FFF2-40B4-BE49-F238E27FC236}">
                <a16:creationId xmlns:a16="http://schemas.microsoft.com/office/drawing/2014/main" id="{985FF21F-35B4-DEE5-8831-DAB605679156}"/>
              </a:ext>
            </a:extLst>
          </p:cNvPr>
          <p:cNvPicPr>
            <a:picLocks noChangeAspect="1"/>
          </p:cNvPicPr>
          <p:nvPr userDrawn="1"/>
        </p:nvPicPr>
        <p:blipFill>
          <a:blip r:embed="rId3"/>
          <a:stretch>
            <a:fillRect/>
          </a:stretch>
        </p:blipFill>
        <p:spPr>
          <a:xfrm>
            <a:off x="2868149" y="3463533"/>
            <a:ext cx="2003812" cy="2640675"/>
          </a:xfrm>
          <a:prstGeom prst="rect">
            <a:avLst/>
          </a:prstGeom>
          <a:effectLst>
            <a:outerShdw blurRad="50800" dist="38100" dir="2700000" algn="tl" rotWithShape="0">
              <a:prstClr val="black">
                <a:alpha val="40000"/>
              </a:prstClr>
            </a:outerShdw>
          </a:effectLst>
        </p:spPr>
      </p:pic>
      <p:pic>
        <p:nvPicPr>
          <p:cNvPr id="12" name="Picture 11" descr="A white tag with black text and a green ribbon&#10;&#10;Description automatically generated">
            <a:extLst>
              <a:ext uri="{FF2B5EF4-FFF2-40B4-BE49-F238E27FC236}">
                <a16:creationId xmlns:a16="http://schemas.microsoft.com/office/drawing/2014/main" id="{D9D8BC92-26F7-3614-ED35-43BB5EDA6B87}"/>
              </a:ext>
            </a:extLst>
          </p:cNvPr>
          <p:cNvPicPr>
            <a:picLocks noChangeAspect="1"/>
          </p:cNvPicPr>
          <p:nvPr userDrawn="1"/>
        </p:nvPicPr>
        <p:blipFill>
          <a:blip r:embed="rId4"/>
          <a:stretch>
            <a:fillRect/>
          </a:stretch>
        </p:blipFill>
        <p:spPr>
          <a:xfrm>
            <a:off x="9730923" y="3487928"/>
            <a:ext cx="2003812" cy="2640673"/>
          </a:xfrm>
          <a:prstGeom prst="rect">
            <a:avLst/>
          </a:prstGeom>
          <a:effectLst>
            <a:outerShdw blurRad="50800" dist="38100" dir="2700000" algn="tl" rotWithShape="0">
              <a:prstClr val="black">
                <a:alpha val="40000"/>
              </a:prstClr>
            </a:outerShdw>
          </a:effectLst>
        </p:spPr>
      </p:pic>
      <p:pic>
        <p:nvPicPr>
          <p:cNvPr id="14" name="Picture 13" descr="A white rectangular sign with black text&#10;&#10;Description automatically generated">
            <a:extLst>
              <a:ext uri="{FF2B5EF4-FFF2-40B4-BE49-F238E27FC236}">
                <a16:creationId xmlns:a16="http://schemas.microsoft.com/office/drawing/2014/main" id="{E7FE765F-957A-A415-B88E-D13EDF62AB52}"/>
              </a:ext>
            </a:extLst>
          </p:cNvPr>
          <p:cNvPicPr>
            <a:picLocks noChangeAspect="1"/>
          </p:cNvPicPr>
          <p:nvPr userDrawn="1"/>
        </p:nvPicPr>
        <p:blipFill>
          <a:blip r:embed="rId5"/>
          <a:stretch>
            <a:fillRect/>
          </a:stretch>
        </p:blipFill>
        <p:spPr>
          <a:xfrm>
            <a:off x="5126459" y="3487928"/>
            <a:ext cx="2062147" cy="2640676"/>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48155505-ED1A-BE19-26C9-5A44456449C4}"/>
              </a:ext>
            </a:extLst>
          </p:cNvPr>
          <p:cNvSpPr txBox="1"/>
          <p:nvPr userDrawn="1"/>
        </p:nvSpPr>
        <p:spPr>
          <a:xfrm>
            <a:off x="669236" y="1030738"/>
            <a:ext cx="4849651" cy="584775"/>
          </a:xfrm>
          <a:prstGeom prst="rect">
            <a:avLst/>
          </a:prstGeom>
          <a:noFill/>
        </p:spPr>
        <p:txBody>
          <a:bodyPr wrap="square">
            <a:spAutoFit/>
          </a:bodyPr>
          <a:lstStyle/>
          <a:p>
            <a:r>
              <a:rPr lang="en-US" sz="3200" b="1">
                <a:solidFill>
                  <a:srgbClr val="3A3A3A"/>
                </a:solidFill>
                <a:latin typeface="Roboto" panose="02000000000000000000" pitchFamily="2" charset="0"/>
                <a:ea typeface="Roboto" panose="02000000000000000000" pitchFamily="2" charset="0"/>
              </a:rPr>
              <a:t>Our awards</a:t>
            </a:r>
            <a:endParaRPr lang="en-US" sz="3200">
              <a:solidFill>
                <a:srgbClr val="3A3A3A"/>
              </a:solidFill>
            </a:endParaRPr>
          </a:p>
        </p:txBody>
      </p:sp>
      <p:pic>
        <p:nvPicPr>
          <p:cNvPr id="6" name="Picture 5" descr="A white and orange sign with black text&#10;&#10;Description automatically generated">
            <a:extLst>
              <a:ext uri="{FF2B5EF4-FFF2-40B4-BE49-F238E27FC236}">
                <a16:creationId xmlns:a16="http://schemas.microsoft.com/office/drawing/2014/main" id="{830A0971-DD17-C9A8-26BF-C43135F91D9C}"/>
              </a:ext>
            </a:extLst>
          </p:cNvPr>
          <p:cNvPicPr>
            <a:picLocks noChangeAspect="1"/>
          </p:cNvPicPr>
          <p:nvPr userDrawn="1"/>
        </p:nvPicPr>
        <p:blipFill>
          <a:blip r:embed="rId6"/>
          <a:stretch>
            <a:fillRect/>
          </a:stretch>
        </p:blipFill>
        <p:spPr>
          <a:xfrm>
            <a:off x="7443104" y="3463533"/>
            <a:ext cx="2033321" cy="2640676"/>
          </a:xfrm>
          <a:prstGeom prst="rect">
            <a:avLst/>
          </a:prstGeom>
        </p:spPr>
      </p:pic>
      <p:pic>
        <p:nvPicPr>
          <p:cNvPr id="23" name="Picture 22" descr="A white sign with black text and purple ribbon&#10;&#10;Description automatically generated">
            <a:extLst>
              <a:ext uri="{FF2B5EF4-FFF2-40B4-BE49-F238E27FC236}">
                <a16:creationId xmlns:a16="http://schemas.microsoft.com/office/drawing/2014/main" id="{DCC89A82-6226-DF93-9B77-B2D3B439C6BE}"/>
              </a:ext>
            </a:extLst>
          </p:cNvPr>
          <p:cNvPicPr>
            <a:picLocks noChangeAspect="1"/>
          </p:cNvPicPr>
          <p:nvPr userDrawn="1"/>
        </p:nvPicPr>
        <p:blipFill>
          <a:blip r:embed="rId7">
            <a:alphaModFix amt="50000"/>
          </a:blip>
          <a:stretch>
            <a:fillRect/>
          </a:stretch>
        </p:blipFill>
        <p:spPr>
          <a:xfrm>
            <a:off x="6933212" y="1620259"/>
            <a:ext cx="929005" cy="1206500"/>
          </a:xfrm>
          <a:prstGeom prst="rect">
            <a:avLst/>
          </a:prstGeom>
        </p:spPr>
      </p:pic>
      <p:pic>
        <p:nvPicPr>
          <p:cNvPr id="25" name="Picture 24" descr="A white and orange sign with black text&#10;&#10;Description automatically generated">
            <a:extLst>
              <a:ext uri="{FF2B5EF4-FFF2-40B4-BE49-F238E27FC236}">
                <a16:creationId xmlns:a16="http://schemas.microsoft.com/office/drawing/2014/main" id="{52D03EA6-6FEB-2B82-48B2-7D1E71CF7BA1}"/>
              </a:ext>
            </a:extLst>
          </p:cNvPr>
          <p:cNvPicPr>
            <a:picLocks noChangeAspect="1"/>
          </p:cNvPicPr>
          <p:nvPr userDrawn="1"/>
        </p:nvPicPr>
        <p:blipFill>
          <a:blip r:embed="rId8">
            <a:alphaModFix amt="50000"/>
          </a:blip>
          <a:stretch>
            <a:fillRect/>
          </a:stretch>
        </p:blipFill>
        <p:spPr>
          <a:xfrm>
            <a:off x="8129625" y="1612331"/>
            <a:ext cx="929005" cy="1206500"/>
          </a:xfrm>
          <a:prstGeom prst="rect">
            <a:avLst/>
          </a:prstGeom>
        </p:spPr>
      </p:pic>
      <p:pic>
        <p:nvPicPr>
          <p:cNvPr id="27" name="Picture 26" descr="A white sign with black text and a green ribbon&#10;&#10;Description automatically generated">
            <a:extLst>
              <a:ext uri="{FF2B5EF4-FFF2-40B4-BE49-F238E27FC236}">
                <a16:creationId xmlns:a16="http://schemas.microsoft.com/office/drawing/2014/main" id="{8AB1D368-D1D8-C843-BAAE-C2CD9C0F0F23}"/>
              </a:ext>
            </a:extLst>
          </p:cNvPr>
          <p:cNvPicPr>
            <a:picLocks noChangeAspect="1"/>
          </p:cNvPicPr>
          <p:nvPr userDrawn="1"/>
        </p:nvPicPr>
        <p:blipFill>
          <a:blip r:embed="rId9">
            <a:alphaModFix amt="50000"/>
          </a:blip>
          <a:stretch>
            <a:fillRect/>
          </a:stretch>
        </p:blipFill>
        <p:spPr>
          <a:xfrm>
            <a:off x="9326038" y="1629866"/>
            <a:ext cx="929005" cy="1206500"/>
          </a:xfrm>
          <a:prstGeom prst="rect">
            <a:avLst/>
          </a:prstGeom>
        </p:spPr>
      </p:pic>
      <p:pic>
        <p:nvPicPr>
          <p:cNvPr id="29" name="Picture 28" descr="A white sign with black text and a red and white hexagon with a yellow ribbon&#10;&#10;Description automatically generated">
            <a:extLst>
              <a:ext uri="{FF2B5EF4-FFF2-40B4-BE49-F238E27FC236}">
                <a16:creationId xmlns:a16="http://schemas.microsoft.com/office/drawing/2014/main" id="{F39C5A30-E3A2-5CF0-CD2C-557271AF906C}"/>
              </a:ext>
            </a:extLst>
          </p:cNvPr>
          <p:cNvPicPr>
            <a:picLocks noChangeAspect="1"/>
          </p:cNvPicPr>
          <p:nvPr userDrawn="1"/>
        </p:nvPicPr>
        <p:blipFill>
          <a:blip r:embed="rId10">
            <a:alphaModFix amt="50000"/>
          </a:blip>
          <a:stretch>
            <a:fillRect/>
          </a:stretch>
        </p:blipFill>
        <p:spPr>
          <a:xfrm>
            <a:off x="10522452" y="1629866"/>
            <a:ext cx="929004" cy="1206498"/>
          </a:xfrm>
          <a:prstGeom prst="rect">
            <a:avLst/>
          </a:prstGeom>
        </p:spPr>
      </p:pic>
      <p:pic>
        <p:nvPicPr>
          <p:cNvPr id="31" name="Picture 30" descr="A white sign with black text and blue arrow&#10;&#10;Description automatically generated">
            <a:extLst>
              <a:ext uri="{FF2B5EF4-FFF2-40B4-BE49-F238E27FC236}">
                <a16:creationId xmlns:a16="http://schemas.microsoft.com/office/drawing/2014/main" id="{AE477F3C-5D34-5366-991D-A78A471A3CBD}"/>
              </a:ext>
            </a:extLst>
          </p:cNvPr>
          <p:cNvPicPr>
            <a:picLocks noChangeAspect="1"/>
          </p:cNvPicPr>
          <p:nvPr userDrawn="1"/>
        </p:nvPicPr>
        <p:blipFill>
          <a:blip r:embed="rId11">
            <a:alphaModFix amt="50000"/>
          </a:blip>
          <a:stretch>
            <a:fillRect/>
          </a:stretch>
        </p:blipFill>
        <p:spPr>
          <a:xfrm>
            <a:off x="6933211" y="423366"/>
            <a:ext cx="929005" cy="1206500"/>
          </a:xfrm>
          <a:prstGeom prst="rect">
            <a:avLst/>
          </a:prstGeom>
        </p:spPr>
      </p:pic>
      <p:pic>
        <p:nvPicPr>
          <p:cNvPr id="39" name="Picture 38" descr="A white sign with black text and red and black letters&#10;&#10;Description automatically generated">
            <a:extLst>
              <a:ext uri="{FF2B5EF4-FFF2-40B4-BE49-F238E27FC236}">
                <a16:creationId xmlns:a16="http://schemas.microsoft.com/office/drawing/2014/main" id="{1960BA78-FC99-C733-487A-04CD823A381E}"/>
              </a:ext>
            </a:extLst>
          </p:cNvPr>
          <p:cNvPicPr>
            <a:picLocks noChangeAspect="1"/>
          </p:cNvPicPr>
          <p:nvPr userDrawn="1"/>
        </p:nvPicPr>
        <p:blipFill>
          <a:blip r:embed="rId12">
            <a:alphaModFix amt="50000"/>
          </a:blip>
          <a:stretch>
            <a:fillRect/>
          </a:stretch>
        </p:blipFill>
        <p:spPr>
          <a:xfrm>
            <a:off x="8129624" y="423366"/>
            <a:ext cx="929005" cy="1206500"/>
          </a:xfrm>
          <a:prstGeom prst="rect">
            <a:avLst/>
          </a:prstGeom>
        </p:spPr>
      </p:pic>
      <p:pic>
        <p:nvPicPr>
          <p:cNvPr id="41" name="Picture 40" descr="A white rectangular sign with a blue ribbon and black text&#10;&#10;Description automatically generated">
            <a:extLst>
              <a:ext uri="{FF2B5EF4-FFF2-40B4-BE49-F238E27FC236}">
                <a16:creationId xmlns:a16="http://schemas.microsoft.com/office/drawing/2014/main" id="{51EF288F-98C6-EFF0-6C0D-09707EDB0DF0}"/>
              </a:ext>
            </a:extLst>
          </p:cNvPr>
          <p:cNvPicPr>
            <a:picLocks noChangeAspect="1"/>
          </p:cNvPicPr>
          <p:nvPr userDrawn="1"/>
        </p:nvPicPr>
        <p:blipFill>
          <a:blip r:embed="rId13">
            <a:alphaModFix amt="50000"/>
          </a:blip>
          <a:stretch>
            <a:fillRect/>
          </a:stretch>
        </p:blipFill>
        <p:spPr>
          <a:xfrm>
            <a:off x="9345644" y="424912"/>
            <a:ext cx="889792" cy="1155574"/>
          </a:xfrm>
          <a:prstGeom prst="rect">
            <a:avLst/>
          </a:prstGeom>
        </p:spPr>
      </p:pic>
      <p:pic>
        <p:nvPicPr>
          <p:cNvPr id="43" name="Picture 42" descr="A white sign with black text and a yellow ribbon&#10;&#10;Description automatically generated">
            <a:extLst>
              <a:ext uri="{FF2B5EF4-FFF2-40B4-BE49-F238E27FC236}">
                <a16:creationId xmlns:a16="http://schemas.microsoft.com/office/drawing/2014/main" id="{2438AF5E-4F77-873E-D972-23186F5D0D71}"/>
              </a:ext>
            </a:extLst>
          </p:cNvPr>
          <p:cNvPicPr>
            <a:picLocks noChangeAspect="1"/>
          </p:cNvPicPr>
          <p:nvPr userDrawn="1"/>
        </p:nvPicPr>
        <p:blipFill>
          <a:blip r:embed="rId14">
            <a:alphaModFix amt="50000"/>
          </a:blip>
          <a:stretch>
            <a:fillRect/>
          </a:stretch>
        </p:blipFill>
        <p:spPr>
          <a:xfrm>
            <a:off x="10522451" y="424912"/>
            <a:ext cx="889792" cy="1155574"/>
          </a:xfrm>
          <a:prstGeom prst="rect">
            <a:avLst/>
          </a:prstGeom>
        </p:spPr>
      </p:pic>
      <p:pic>
        <p:nvPicPr>
          <p:cNvPr id="47" name="Picture 46" descr="A white sign with black text and a yellow ribbon&#10;&#10;Description automatically generated">
            <a:extLst>
              <a:ext uri="{FF2B5EF4-FFF2-40B4-BE49-F238E27FC236}">
                <a16:creationId xmlns:a16="http://schemas.microsoft.com/office/drawing/2014/main" id="{F0D5D95F-78E0-25ED-EA3B-01F318060718}"/>
              </a:ext>
            </a:extLst>
          </p:cNvPr>
          <p:cNvPicPr>
            <a:picLocks noChangeAspect="1"/>
          </p:cNvPicPr>
          <p:nvPr userDrawn="1"/>
        </p:nvPicPr>
        <p:blipFill>
          <a:blip r:embed="rId15">
            <a:alphaModFix amt="50000"/>
          </a:blip>
          <a:stretch>
            <a:fillRect/>
          </a:stretch>
        </p:blipFill>
        <p:spPr>
          <a:xfrm>
            <a:off x="5735543" y="1629864"/>
            <a:ext cx="929005" cy="1206500"/>
          </a:xfrm>
          <a:prstGeom prst="rect">
            <a:avLst/>
          </a:prstGeom>
        </p:spPr>
      </p:pic>
      <p:pic>
        <p:nvPicPr>
          <p:cNvPr id="59" name="Picture 58" descr="A white sign with black text and red and black letters&#10;&#10;Description automatically generated">
            <a:extLst>
              <a:ext uri="{FF2B5EF4-FFF2-40B4-BE49-F238E27FC236}">
                <a16:creationId xmlns:a16="http://schemas.microsoft.com/office/drawing/2014/main" id="{12B7AF98-6409-60B2-1913-4F494A542DB6}"/>
              </a:ext>
            </a:extLst>
          </p:cNvPr>
          <p:cNvPicPr>
            <a:picLocks noChangeAspect="1"/>
          </p:cNvPicPr>
          <p:nvPr userDrawn="1"/>
        </p:nvPicPr>
        <p:blipFill>
          <a:blip r:embed="rId16">
            <a:alphaModFix amt="50000"/>
          </a:blip>
          <a:stretch>
            <a:fillRect/>
          </a:stretch>
        </p:blipFill>
        <p:spPr>
          <a:xfrm>
            <a:off x="5735543" y="423366"/>
            <a:ext cx="929005" cy="1206500"/>
          </a:xfrm>
          <a:prstGeom prst="rect">
            <a:avLst/>
          </a:prstGeom>
        </p:spPr>
      </p:pic>
      <p:sp>
        <p:nvSpPr>
          <p:cNvPr id="70" name="TextBox 69">
            <a:extLst>
              <a:ext uri="{FF2B5EF4-FFF2-40B4-BE49-F238E27FC236}">
                <a16:creationId xmlns:a16="http://schemas.microsoft.com/office/drawing/2014/main" id="{8FA93F5F-D659-ABB0-522F-C8ECC609BA5A}"/>
              </a:ext>
            </a:extLst>
          </p:cNvPr>
          <p:cNvSpPr txBox="1"/>
          <p:nvPr userDrawn="1"/>
        </p:nvSpPr>
        <p:spPr>
          <a:xfrm>
            <a:off x="700540" y="1593368"/>
            <a:ext cx="4382906" cy="790986"/>
          </a:xfrm>
          <a:prstGeom prst="rect">
            <a:avLst/>
          </a:prstGeom>
          <a:noFill/>
        </p:spPr>
        <p:txBody>
          <a:bodyPr wrap="square" rtlCol="0">
            <a:spAutoFit/>
          </a:bodyPr>
          <a:lstStyle/>
          <a:p>
            <a:pPr>
              <a:lnSpc>
                <a:spcPct val="130000"/>
              </a:lnSpc>
              <a:spcBef>
                <a:spcPts val="1000"/>
              </a:spcBef>
            </a:pPr>
            <a:r>
              <a:rPr lang="en-US" sz="1200">
                <a:solidFill>
                  <a:schemeClr val="tx1">
                    <a:lumMod val="75000"/>
                    <a:lumOff val="25000"/>
                  </a:schemeClr>
                </a:solidFill>
                <a:latin typeface="Roboto"/>
                <a:ea typeface="Roboto"/>
                <a:cs typeface="Roboto"/>
              </a:rPr>
              <a:t>MyCarrier has consistently received high ratings from its customers and has been the recipient of multiple G2 awards across various categories as an industry leader.</a:t>
            </a:r>
          </a:p>
        </p:txBody>
      </p:sp>
    </p:spTree>
    <p:extLst>
      <p:ext uri="{BB962C8B-B14F-4D97-AF65-F5344CB8AC3E}">
        <p14:creationId xmlns:p14="http://schemas.microsoft.com/office/powerpoint/2010/main" val="2130131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Sta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0F1FF5-D9DE-1268-0B3A-69E7BC757835}"/>
              </a:ext>
            </a:extLst>
          </p:cNvPr>
          <p:cNvSpPr/>
          <p:nvPr userDrawn="1"/>
        </p:nvSpPr>
        <p:spPr>
          <a:xfrm>
            <a:off x="6081810" y="2288547"/>
            <a:ext cx="1448789" cy="1235034"/>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B31897-32B9-F4E9-2AA4-D0A70C79F860}"/>
              </a:ext>
            </a:extLst>
          </p:cNvPr>
          <p:cNvSpPr/>
          <p:nvPr userDrawn="1"/>
        </p:nvSpPr>
        <p:spPr>
          <a:xfrm>
            <a:off x="6081811" y="3523581"/>
            <a:ext cx="1448789" cy="1235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9F701E-2BB3-673B-01F8-A69BEB7CA5F0}"/>
              </a:ext>
            </a:extLst>
          </p:cNvPr>
          <p:cNvSpPr/>
          <p:nvPr userDrawn="1"/>
        </p:nvSpPr>
        <p:spPr>
          <a:xfrm>
            <a:off x="6081811" y="4758615"/>
            <a:ext cx="1448789" cy="1235034"/>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10CDDD9-9D17-0D58-D1CC-9A14437E4067}"/>
              </a:ext>
            </a:extLst>
          </p:cNvPr>
          <p:cNvSpPr txBox="1">
            <a:spLocks/>
          </p:cNvSpPr>
          <p:nvPr userDrawn="1"/>
        </p:nvSpPr>
        <p:spPr>
          <a:xfrm>
            <a:off x="6310350" y="1214270"/>
            <a:ext cx="991706" cy="1068388"/>
          </a:xfrm>
          <a:prstGeom prst="rect">
            <a:avLst/>
          </a:prstGeom>
        </p:spPr>
        <p:txBody>
          <a:bodyPr anchor="t" anchorCtr="0"/>
          <a:lstStyle>
            <a:lvl1pPr algn="l" defTabSz="914400" rtl="0" eaLnBrk="1" latinLnBrk="0" hangingPunct="1">
              <a:lnSpc>
                <a:spcPct val="90000"/>
              </a:lnSpc>
              <a:spcBef>
                <a:spcPct val="0"/>
              </a:spcBef>
              <a:buNone/>
              <a:defRPr sz="3200" b="1" kern="1200">
                <a:solidFill>
                  <a:srgbClr val="3A3A3A"/>
                </a:solidFill>
                <a:latin typeface="Roboto" panose="02000000000000000000" pitchFamily="2" charset="0"/>
                <a:ea typeface="Roboto" panose="02000000000000000000" pitchFamily="2" charset="0"/>
                <a:cs typeface="Roboto" panose="02000000000000000000" pitchFamily="2" charset="0"/>
              </a:defRPr>
            </a:lvl1pPr>
          </a:lstStyle>
          <a:p>
            <a:pPr algn="ctr"/>
            <a:r>
              <a:rPr lang="en-US">
                <a:solidFill>
                  <a:schemeClr val="bg1"/>
                </a:solidFill>
              </a:rPr>
              <a:t>Stat%</a:t>
            </a:r>
          </a:p>
        </p:txBody>
      </p:sp>
      <p:sp>
        <p:nvSpPr>
          <p:cNvPr id="16" name="Text Placeholder 3">
            <a:extLst>
              <a:ext uri="{FF2B5EF4-FFF2-40B4-BE49-F238E27FC236}">
                <a16:creationId xmlns:a16="http://schemas.microsoft.com/office/drawing/2014/main" id="{89C44DF7-3E0C-15D7-F13B-974C62DB835C}"/>
              </a:ext>
            </a:extLst>
          </p:cNvPr>
          <p:cNvSpPr>
            <a:spLocks noGrp="1"/>
          </p:cNvSpPr>
          <p:nvPr>
            <p:ph type="body" sz="half" idx="13"/>
          </p:nvPr>
        </p:nvSpPr>
        <p:spPr>
          <a:xfrm>
            <a:off x="7659130" y="1250469"/>
            <a:ext cx="4049940" cy="841794"/>
          </a:xfrm>
          <a:prstGeom prst="rect">
            <a:avLst/>
          </a:prstGeom>
        </p:spPr>
        <p:txBody>
          <a:bodyPr anchor="ct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3">
            <a:extLst>
              <a:ext uri="{FF2B5EF4-FFF2-40B4-BE49-F238E27FC236}">
                <a16:creationId xmlns:a16="http://schemas.microsoft.com/office/drawing/2014/main" id="{2FD82C40-0B36-CDBA-0B12-457CE816B5CA}"/>
              </a:ext>
            </a:extLst>
          </p:cNvPr>
          <p:cNvSpPr>
            <a:spLocks noGrp="1"/>
          </p:cNvSpPr>
          <p:nvPr>
            <p:ph type="body" sz="half" idx="14"/>
          </p:nvPr>
        </p:nvSpPr>
        <p:spPr>
          <a:xfrm>
            <a:off x="7659130" y="2433926"/>
            <a:ext cx="4049940" cy="841794"/>
          </a:xfrm>
          <a:prstGeom prst="rect">
            <a:avLst/>
          </a:prstGeom>
        </p:spPr>
        <p:txBody>
          <a:bodyPr anchor="ct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AC944038-65DB-ADE9-CC93-322941A5B553}"/>
              </a:ext>
            </a:extLst>
          </p:cNvPr>
          <p:cNvSpPr>
            <a:spLocks noGrp="1"/>
          </p:cNvSpPr>
          <p:nvPr>
            <p:ph type="body" sz="half" idx="15"/>
          </p:nvPr>
        </p:nvSpPr>
        <p:spPr>
          <a:xfrm>
            <a:off x="7659130" y="3695103"/>
            <a:ext cx="4049940" cy="841794"/>
          </a:xfrm>
          <a:prstGeom prst="rect">
            <a:avLst/>
          </a:prstGeom>
        </p:spPr>
        <p:txBody>
          <a:bodyPr anchor="ct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Text Placeholder 3">
            <a:extLst>
              <a:ext uri="{FF2B5EF4-FFF2-40B4-BE49-F238E27FC236}">
                <a16:creationId xmlns:a16="http://schemas.microsoft.com/office/drawing/2014/main" id="{6E32760F-2E6F-AA0D-B97A-E06BBDE7FF9D}"/>
              </a:ext>
            </a:extLst>
          </p:cNvPr>
          <p:cNvSpPr>
            <a:spLocks noGrp="1"/>
          </p:cNvSpPr>
          <p:nvPr>
            <p:ph type="body" sz="half" idx="16"/>
          </p:nvPr>
        </p:nvSpPr>
        <p:spPr>
          <a:xfrm>
            <a:off x="7659130" y="4950848"/>
            <a:ext cx="4049940" cy="893121"/>
          </a:xfrm>
          <a:prstGeom prst="rect">
            <a:avLst/>
          </a:prstGeom>
        </p:spPr>
        <p:txBody>
          <a:bodyPr anchor="ct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3">
            <a:extLst>
              <a:ext uri="{FF2B5EF4-FFF2-40B4-BE49-F238E27FC236}">
                <a16:creationId xmlns:a16="http://schemas.microsoft.com/office/drawing/2014/main" id="{F45F6C4C-E837-6795-6001-AEEECA486BAA}"/>
              </a:ext>
            </a:extLst>
          </p:cNvPr>
          <p:cNvSpPr>
            <a:spLocks noGrp="1"/>
          </p:cNvSpPr>
          <p:nvPr>
            <p:ph type="body" sz="half" idx="2"/>
          </p:nvPr>
        </p:nvSpPr>
        <p:spPr>
          <a:xfrm>
            <a:off x="680811" y="2101036"/>
            <a:ext cx="4532870" cy="3811588"/>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DA9E7C67-2838-997D-B9F1-9D749FEFE8B8}"/>
              </a:ext>
            </a:extLst>
          </p:cNvPr>
          <p:cNvSpPr/>
          <p:nvPr userDrawn="1"/>
        </p:nvSpPr>
        <p:spPr>
          <a:xfrm>
            <a:off x="6081808" y="1047624"/>
            <a:ext cx="1448789" cy="1235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EB3AA1C4-B7F0-B2F4-E195-20BF114E4E64}"/>
              </a:ext>
            </a:extLst>
          </p:cNvPr>
          <p:cNvSpPr>
            <a:spLocks noGrp="1"/>
          </p:cNvSpPr>
          <p:nvPr>
            <p:ph type="body" sz="quarter" idx="17" hasCustomPrompt="1"/>
          </p:nvPr>
        </p:nvSpPr>
        <p:spPr>
          <a:xfrm>
            <a:off x="6310350" y="1250468"/>
            <a:ext cx="992187" cy="850568"/>
          </a:xfrm>
          <a:prstGeom prst="rect">
            <a:avLst/>
          </a:prstGeom>
        </p:spPr>
        <p:txBody>
          <a:bodyPr anchor="ctr"/>
          <a:lstStyle>
            <a:lvl1pPr marL="0" indent="0" algn="ctr">
              <a:buNone/>
              <a:defRPr sz="3000" b="1">
                <a:solidFill>
                  <a:srgbClr val="3A3A3A"/>
                </a:solidFill>
              </a:defRPr>
            </a:lvl1pPr>
          </a:lstStyle>
          <a:p>
            <a:pPr lvl="0"/>
            <a:r>
              <a:rPr lang="en-US"/>
              <a:t>%</a:t>
            </a:r>
          </a:p>
          <a:p>
            <a:pPr lvl="0"/>
            <a:r>
              <a:rPr lang="en-US"/>
              <a:t>Stat</a:t>
            </a:r>
          </a:p>
        </p:txBody>
      </p:sp>
      <p:sp>
        <p:nvSpPr>
          <p:cNvPr id="26" name="Text Placeholder 19">
            <a:extLst>
              <a:ext uri="{FF2B5EF4-FFF2-40B4-BE49-F238E27FC236}">
                <a16:creationId xmlns:a16="http://schemas.microsoft.com/office/drawing/2014/main" id="{6927F114-BB4F-43DD-DB3F-2A75A5A27E87}"/>
              </a:ext>
            </a:extLst>
          </p:cNvPr>
          <p:cNvSpPr>
            <a:spLocks noGrp="1"/>
          </p:cNvSpPr>
          <p:nvPr>
            <p:ph type="body" sz="quarter" idx="18" hasCustomPrompt="1"/>
          </p:nvPr>
        </p:nvSpPr>
        <p:spPr>
          <a:xfrm>
            <a:off x="6309869" y="2474891"/>
            <a:ext cx="992187" cy="850568"/>
          </a:xfrm>
          <a:prstGeom prst="rect">
            <a:avLst/>
          </a:prstGeom>
        </p:spPr>
        <p:txBody>
          <a:bodyPr anchor="ctr"/>
          <a:lstStyle>
            <a:lvl1pPr marL="0" indent="0" algn="ctr">
              <a:buNone/>
              <a:defRPr sz="3000" b="1">
                <a:solidFill>
                  <a:schemeClr val="bg1"/>
                </a:solidFill>
              </a:defRPr>
            </a:lvl1pPr>
          </a:lstStyle>
          <a:p>
            <a:pPr lvl="0"/>
            <a:r>
              <a:rPr lang="en-US"/>
              <a:t>%</a:t>
            </a:r>
          </a:p>
          <a:p>
            <a:pPr lvl="0"/>
            <a:r>
              <a:rPr lang="en-US"/>
              <a:t>Stat</a:t>
            </a:r>
          </a:p>
        </p:txBody>
      </p:sp>
      <p:sp>
        <p:nvSpPr>
          <p:cNvPr id="27" name="Text Placeholder 19">
            <a:extLst>
              <a:ext uri="{FF2B5EF4-FFF2-40B4-BE49-F238E27FC236}">
                <a16:creationId xmlns:a16="http://schemas.microsoft.com/office/drawing/2014/main" id="{C8DBAAE8-DD63-585D-BEE6-A65C36A71498}"/>
              </a:ext>
            </a:extLst>
          </p:cNvPr>
          <p:cNvSpPr>
            <a:spLocks noGrp="1"/>
          </p:cNvSpPr>
          <p:nvPr>
            <p:ph type="body" sz="quarter" idx="19" hasCustomPrompt="1"/>
          </p:nvPr>
        </p:nvSpPr>
        <p:spPr>
          <a:xfrm>
            <a:off x="6309868" y="3695103"/>
            <a:ext cx="992187" cy="850568"/>
          </a:xfrm>
          <a:prstGeom prst="rect">
            <a:avLst/>
          </a:prstGeom>
        </p:spPr>
        <p:txBody>
          <a:bodyPr anchor="ctr"/>
          <a:lstStyle>
            <a:lvl1pPr marL="0" indent="0" algn="ctr">
              <a:buNone/>
              <a:defRPr sz="3000" b="1">
                <a:solidFill>
                  <a:srgbClr val="3A3A3A"/>
                </a:solidFill>
              </a:defRPr>
            </a:lvl1pPr>
          </a:lstStyle>
          <a:p>
            <a:pPr lvl="0"/>
            <a:r>
              <a:rPr lang="en-US"/>
              <a:t>%</a:t>
            </a:r>
          </a:p>
          <a:p>
            <a:pPr lvl="0"/>
            <a:r>
              <a:rPr lang="en-US"/>
              <a:t>Stat</a:t>
            </a:r>
          </a:p>
        </p:txBody>
      </p:sp>
      <p:sp>
        <p:nvSpPr>
          <p:cNvPr id="28" name="Text Placeholder 19">
            <a:extLst>
              <a:ext uri="{FF2B5EF4-FFF2-40B4-BE49-F238E27FC236}">
                <a16:creationId xmlns:a16="http://schemas.microsoft.com/office/drawing/2014/main" id="{41A7B356-5DB7-A9D8-D627-0A4B1B43CAFE}"/>
              </a:ext>
            </a:extLst>
          </p:cNvPr>
          <p:cNvSpPr>
            <a:spLocks noGrp="1"/>
          </p:cNvSpPr>
          <p:nvPr>
            <p:ph type="body" sz="quarter" idx="20" hasCustomPrompt="1"/>
          </p:nvPr>
        </p:nvSpPr>
        <p:spPr>
          <a:xfrm>
            <a:off x="6309867" y="4950848"/>
            <a:ext cx="992187" cy="850568"/>
          </a:xfrm>
          <a:prstGeom prst="rect">
            <a:avLst/>
          </a:prstGeom>
        </p:spPr>
        <p:txBody>
          <a:bodyPr anchor="ctr"/>
          <a:lstStyle>
            <a:lvl1pPr marL="0" indent="0" algn="ctr">
              <a:buNone/>
              <a:defRPr sz="3000" b="1">
                <a:solidFill>
                  <a:schemeClr val="bg1"/>
                </a:solidFill>
              </a:defRPr>
            </a:lvl1pPr>
          </a:lstStyle>
          <a:p>
            <a:pPr lvl="0"/>
            <a:r>
              <a:rPr lang="en-US"/>
              <a:t>%</a:t>
            </a:r>
          </a:p>
          <a:p>
            <a:pPr lvl="0"/>
            <a:r>
              <a:rPr lang="en-US"/>
              <a:t>Stat</a:t>
            </a:r>
          </a:p>
        </p:txBody>
      </p:sp>
      <p:sp>
        <p:nvSpPr>
          <p:cNvPr id="4" name="TextBox 3">
            <a:extLst>
              <a:ext uri="{FF2B5EF4-FFF2-40B4-BE49-F238E27FC236}">
                <a16:creationId xmlns:a16="http://schemas.microsoft.com/office/drawing/2014/main" id="{512EC473-5353-8264-257E-743197FE3BD3}"/>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
        <p:nvSpPr>
          <p:cNvPr id="2" name="Title 1">
            <a:extLst>
              <a:ext uri="{FF2B5EF4-FFF2-40B4-BE49-F238E27FC236}">
                <a16:creationId xmlns:a16="http://schemas.microsoft.com/office/drawing/2014/main" id="{1C52DF4B-9105-DB6D-25F9-C79B3577219D}"/>
              </a:ext>
            </a:extLst>
          </p:cNvPr>
          <p:cNvSpPr>
            <a:spLocks noGrp="1"/>
          </p:cNvSpPr>
          <p:nvPr>
            <p:ph type="title"/>
          </p:nvPr>
        </p:nvSpPr>
        <p:spPr>
          <a:xfrm>
            <a:off x="672818" y="1070054"/>
            <a:ext cx="4540863"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3002068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711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rrier Partner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E8397D-9EA0-6EB3-0EB7-A78DBF496A62}"/>
              </a:ext>
            </a:extLst>
          </p:cNvPr>
          <p:cNvSpPr txBox="1"/>
          <p:nvPr userDrawn="1"/>
        </p:nvSpPr>
        <p:spPr>
          <a:xfrm>
            <a:off x="757371" y="1666977"/>
            <a:ext cx="4849651" cy="938719"/>
          </a:xfrm>
          <a:prstGeom prst="rect">
            <a:avLst/>
          </a:prstGeom>
          <a:noFill/>
        </p:spPr>
        <p:txBody>
          <a:bodyPr wrap="square" lIns="0" tIns="0" rIns="0" bIns="0" rtlCol="0">
            <a:spAutoFit/>
          </a:bodyPr>
          <a:lstStyle/>
          <a:p>
            <a:pPr>
              <a:lnSpc>
                <a:spcPct val="130000"/>
              </a:lnSpc>
              <a:spcBef>
                <a:spcPts val="1000"/>
              </a:spcBef>
            </a:pPr>
            <a:r>
              <a:rPr lang="en-US" sz="1200">
                <a:solidFill>
                  <a:schemeClr val="tx1">
                    <a:lumMod val="75000"/>
                    <a:lumOff val="25000"/>
                  </a:schemeClr>
                </a:solidFill>
                <a:latin typeface="Roboto" panose="02000000000000000000" pitchFamily="2" charset="0"/>
                <a:ea typeface="Roboto" panose="02000000000000000000" pitchFamily="2" charset="0"/>
              </a:rPr>
              <a:t>Our impressive network not only underscores our market leadership but also demonstrates our ability to seamlessly connect businesses with the most reputable carriers, solidifying our position as a premier player in the freight industry.</a:t>
            </a:r>
          </a:p>
        </p:txBody>
      </p:sp>
      <p:sp>
        <p:nvSpPr>
          <p:cNvPr id="10" name="TextBox 9">
            <a:extLst>
              <a:ext uri="{FF2B5EF4-FFF2-40B4-BE49-F238E27FC236}">
                <a16:creationId xmlns:a16="http://schemas.microsoft.com/office/drawing/2014/main" id="{CD23638E-53AD-75FD-6AC6-B9E3B3B91CF0}"/>
              </a:ext>
            </a:extLst>
          </p:cNvPr>
          <p:cNvSpPr txBox="1"/>
          <p:nvPr userDrawn="1"/>
        </p:nvSpPr>
        <p:spPr>
          <a:xfrm>
            <a:off x="669236" y="1030738"/>
            <a:ext cx="4849651" cy="584775"/>
          </a:xfrm>
          <a:prstGeom prst="rect">
            <a:avLst/>
          </a:prstGeom>
          <a:noFill/>
        </p:spPr>
        <p:txBody>
          <a:bodyPr wrap="square">
            <a:spAutoFit/>
          </a:bodyPr>
          <a:lstStyle/>
          <a:p>
            <a:r>
              <a:rPr lang="en-US" sz="3200" b="1">
                <a:solidFill>
                  <a:srgbClr val="3A3A3A"/>
                </a:solidFill>
                <a:latin typeface="Roboto" panose="02000000000000000000" pitchFamily="2" charset="0"/>
                <a:ea typeface="Roboto" panose="02000000000000000000" pitchFamily="2" charset="0"/>
              </a:rPr>
              <a:t>Our carrier partners</a:t>
            </a:r>
            <a:endParaRPr lang="en-US" sz="3200">
              <a:solidFill>
                <a:srgbClr val="3A3A3A"/>
              </a:solidFill>
            </a:endParaRPr>
          </a:p>
        </p:txBody>
      </p:sp>
      <p:sp>
        <p:nvSpPr>
          <p:cNvPr id="12" name="TextBox 11">
            <a:extLst>
              <a:ext uri="{FF2B5EF4-FFF2-40B4-BE49-F238E27FC236}">
                <a16:creationId xmlns:a16="http://schemas.microsoft.com/office/drawing/2014/main" id="{8B600DF8-783A-DCEF-D3EB-F76544A60E0B}"/>
              </a:ext>
            </a:extLst>
          </p:cNvPr>
          <p:cNvSpPr txBox="1"/>
          <p:nvPr userDrawn="1"/>
        </p:nvSpPr>
        <p:spPr>
          <a:xfrm>
            <a:off x="1580194" y="3442407"/>
            <a:ext cx="4026829" cy="738664"/>
          </a:xfrm>
          <a:prstGeom prst="rect">
            <a:avLst/>
          </a:prstGeom>
          <a:noFill/>
        </p:spPr>
        <p:txBody>
          <a:bodyPr wrap="square" lIns="0" tIns="0" rIns="0" bIns="0" rtlCol="0">
            <a:spAutoFit/>
          </a:bodyPr>
          <a:lstStyle/>
          <a:p>
            <a:pPr>
              <a:lnSpc>
                <a:spcPct val="130000"/>
              </a:lnSpc>
              <a:spcBef>
                <a:spcPts val="1000"/>
              </a:spcBef>
            </a:pPr>
            <a:r>
              <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Partnered with 8 of 10 Top LTL Carriers</a:t>
            </a:r>
            <a:br>
              <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en-US" sz="1200" b="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We</a:t>
            </a:r>
            <a:r>
              <a:rPr lang="en-US" sz="1200" b="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partner with the largest LTL carriers to offer an integrated and efficient experience for our shippers.</a:t>
            </a:r>
            <a:endParaRPr lang="en-US" sz="1200" b="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769F1261-5A0C-6CA6-BC21-84BE81094E3E}"/>
              </a:ext>
            </a:extLst>
          </p:cNvPr>
          <p:cNvSpPr txBox="1"/>
          <p:nvPr userDrawn="1"/>
        </p:nvSpPr>
        <p:spPr>
          <a:xfrm>
            <a:off x="1580193" y="4490718"/>
            <a:ext cx="4026829" cy="978729"/>
          </a:xfrm>
          <a:prstGeom prst="rect">
            <a:avLst/>
          </a:prstGeom>
          <a:noFill/>
        </p:spPr>
        <p:txBody>
          <a:bodyPr wrap="square" lIns="0" tIns="0" rIns="0" bIns="0" rtlCol="0">
            <a:spAutoFit/>
          </a:bodyPr>
          <a:lstStyle/>
          <a:p>
            <a:pPr>
              <a:lnSpc>
                <a:spcPct val="130000"/>
              </a:lnSpc>
              <a:spcBef>
                <a:spcPts val="1000"/>
              </a:spcBef>
            </a:pPr>
            <a:r>
              <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8,800+ Active Users</a:t>
            </a:r>
            <a:br>
              <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en-US" sz="1200" b="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We have built strong relationships with a vast network of shippers, earning their trust through our exceptional service and innovative solutions.</a:t>
            </a:r>
          </a:p>
        </p:txBody>
      </p:sp>
      <p:sp>
        <p:nvSpPr>
          <p:cNvPr id="14" name="Oval 13">
            <a:extLst>
              <a:ext uri="{FF2B5EF4-FFF2-40B4-BE49-F238E27FC236}">
                <a16:creationId xmlns:a16="http://schemas.microsoft.com/office/drawing/2014/main" id="{8B4243F9-119F-4054-36B0-1DD9E2D52139}"/>
              </a:ext>
            </a:extLst>
          </p:cNvPr>
          <p:cNvSpPr/>
          <p:nvPr userDrawn="1"/>
        </p:nvSpPr>
        <p:spPr>
          <a:xfrm>
            <a:off x="792297" y="4703935"/>
            <a:ext cx="552296" cy="552296"/>
          </a:xfrm>
          <a:prstGeom prst="ellipse">
            <a:avLst/>
          </a:prstGeom>
          <a:solidFill>
            <a:schemeClr val="bg1"/>
          </a:solidFill>
          <a:ln w="6350">
            <a:noFill/>
          </a:ln>
          <a:effectLst>
            <a:outerShdw blurRad="289127" dist="38100" dir="8100000" algn="tr" rotWithShape="0">
              <a:prstClr val="black">
                <a:alpha val="8318"/>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b="1"/>
          </a:p>
        </p:txBody>
      </p:sp>
      <p:sp>
        <p:nvSpPr>
          <p:cNvPr id="15" name="Oval 14">
            <a:extLst>
              <a:ext uri="{FF2B5EF4-FFF2-40B4-BE49-F238E27FC236}">
                <a16:creationId xmlns:a16="http://schemas.microsoft.com/office/drawing/2014/main" id="{52463B4D-8E11-0D6C-E67E-378BA1F51390}"/>
              </a:ext>
            </a:extLst>
          </p:cNvPr>
          <p:cNvSpPr/>
          <p:nvPr userDrawn="1"/>
        </p:nvSpPr>
        <p:spPr>
          <a:xfrm>
            <a:off x="792297" y="3540215"/>
            <a:ext cx="552296" cy="552296"/>
          </a:xfrm>
          <a:prstGeom prst="ellipse">
            <a:avLst/>
          </a:prstGeom>
          <a:solidFill>
            <a:srgbClr val="007AFF"/>
          </a:solidFill>
          <a:ln w="6350">
            <a:noFill/>
          </a:ln>
          <a:effectLst>
            <a:outerShdw blurRad="227166" dist="38100" dir="8100000" algn="tr" rotWithShape="0">
              <a:prstClr val="black">
                <a:alpha val="904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b="1"/>
          </a:p>
        </p:txBody>
      </p:sp>
      <p:pic>
        <p:nvPicPr>
          <p:cNvPr id="17" name="Graphic 16" descr="Truck with solid fill">
            <a:extLst>
              <a:ext uri="{FF2B5EF4-FFF2-40B4-BE49-F238E27FC236}">
                <a16:creationId xmlns:a16="http://schemas.microsoft.com/office/drawing/2014/main" id="{82B46B3A-3E7B-FA9F-0395-34DD0E6596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151" y="3688753"/>
            <a:ext cx="245972" cy="245972"/>
          </a:xfrm>
          <a:prstGeom prst="rect">
            <a:avLst/>
          </a:prstGeom>
        </p:spPr>
      </p:pic>
      <p:pic>
        <p:nvPicPr>
          <p:cNvPr id="18" name="Graphic 17" descr="Barcode with solid fill">
            <a:extLst>
              <a:ext uri="{FF2B5EF4-FFF2-40B4-BE49-F238E27FC236}">
                <a16:creationId xmlns:a16="http://schemas.microsoft.com/office/drawing/2014/main" id="{149FCFA3-B01A-3D04-771F-78CCEDEA9D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9762" y="4855267"/>
            <a:ext cx="254751" cy="254751"/>
          </a:xfrm>
          <a:prstGeom prst="rect">
            <a:avLst/>
          </a:prstGeom>
        </p:spPr>
      </p:pic>
      <p:sp>
        <p:nvSpPr>
          <p:cNvPr id="19" name="Rectangle 18">
            <a:extLst>
              <a:ext uri="{FF2B5EF4-FFF2-40B4-BE49-F238E27FC236}">
                <a16:creationId xmlns:a16="http://schemas.microsoft.com/office/drawing/2014/main" id="{8E0716F2-E8A5-E3AB-B4AF-67C27797CD94}"/>
              </a:ext>
            </a:extLst>
          </p:cNvPr>
          <p:cNvSpPr/>
          <p:nvPr userDrawn="1"/>
        </p:nvSpPr>
        <p:spPr>
          <a:xfrm>
            <a:off x="6267942" y="984558"/>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8AA0982-E56E-6C2D-C37D-F6F16C6B1838}"/>
              </a:ext>
            </a:extLst>
          </p:cNvPr>
          <p:cNvSpPr/>
          <p:nvPr userDrawn="1"/>
        </p:nvSpPr>
        <p:spPr>
          <a:xfrm>
            <a:off x="6267942" y="1884366"/>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AEC904-8A03-E91D-01C8-BDB8F64E12C9}"/>
              </a:ext>
            </a:extLst>
          </p:cNvPr>
          <p:cNvSpPr/>
          <p:nvPr userDrawn="1"/>
        </p:nvSpPr>
        <p:spPr>
          <a:xfrm>
            <a:off x="6267942" y="2784174"/>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CED2EE-FC52-2463-7DE3-180E3A667F7B}"/>
              </a:ext>
            </a:extLst>
          </p:cNvPr>
          <p:cNvSpPr/>
          <p:nvPr userDrawn="1"/>
        </p:nvSpPr>
        <p:spPr>
          <a:xfrm>
            <a:off x="6267942" y="3683982"/>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FB65539-2FA9-EF2A-49FD-6EC4BB54308D}"/>
              </a:ext>
            </a:extLst>
          </p:cNvPr>
          <p:cNvSpPr/>
          <p:nvPr userDrawn="1"/>
        </p:nvSpPr>
        <p:spPr>
          <a:xfrm>
            <a:off x="6267942" y="4583790"/>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1222359-F09C-39E3-D7B7-4B6E8B109A36}"/>
              </a:ext>
            </a:extLst>
          </p:cNvPr>
          <p:cNvSpPr/>
          <p:nvPr userDrawn="1"/>
        </p:nvSpPr>
        <p:spPr>
          <a:xfrm>
            <a:off x="6267942" y="5483598"/>
            <a:ext cx="525704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3E9CF62-D567-69FB-7C70-AF2BEE18FE3E}"/>
              </a:ext>
            </a:extLst>
          </p:cNvPr>
          <p:cNvSpPr/>
          <p:nvPr userDrawn="1"/>
        </p:nvSpPr>
        <p:spPr>
          <a:xfrm>
            <a:off x="8103252" y="984558"/>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F542DB7-8753-51AD-97F6-754C2842639C}"/>
              </a:ext>
            </a:extLst>
          </p:cNvPr>
          <p:cNvSpPr/>
          <p:nvPr userDrawn="1"/>
        </p:nvSpPr>
        <p:spPr>
          <a:xfrm>
            <a:off x="8103252" y="1884366"/>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81C0989-A0DB-1D17-30F2-5880061EB5B4}"/>
              </a:ext>
            </a:extLst>
          </p:cNvPr>
          <p:cNvSpPr/>
          <p:nvPr userDrawn="1"/>
        </p:nvSpPr>
        <p:spPr>
          <a:xfrm>
            <a:off x="8103252" y="2784174"/>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810884C-DF14-BFDA-6059-E4E8BE7B2FB6}"/>
              </a:ext>
            </a:extLst>
          </p:cNvPr>
          <p:cNvSpPr/>
          <p:nvPr userDrawn="1"/>
        </p:nvSpPr>
        <p:spPr>
          <a:xfrm>
            <a:off x="8103252" y="3683982"/>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8726AB-EBA0-A617-3498-4CB65B090AFA}"/>
              </a:ext>
            </a:extLst>
          </p:cNvPr>
          <p:cNvSpPr/>
          <p:nvPr userDrawn="1"/>
        </p:nvSpPr>
        <p:spPr>
          <a:xfrm>
            <a:off x="8103252" y="4583790"/>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540A40E-F4B7-AE2F-9857-07D3DC6A41A1}"/>
              </a:ext>
            </a:extLst>
          </p:cNvPr>
          <p:cNvSpPr/>
          <p:nvPr userDrawn="1"/>
        </p:nvSpPr>
        <p:spPr>
          <a:xfrm>
            <a:off x="9938562" y="984558"/>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AAC92A2-E00B-66CD-98CA-8C47FBE8DEEE}"/>
              </a:ext>
            </a:extLst>
          </p:cNvPr>
          <p:cNvSpPr/>
          <p:nvPr userDrawn="1"/>
        </p:nvSpPr>
        <p:spPr>
          <a:xfrm>
            <a:off x="9938562" y="1884366"/>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926B1B6-E4A5-4CE7-62DC-DD33781BBFEE}"/>
              </a:ext>
            </a:extLst>
          </p:cNvPr>
          <p:cNvSpPr/>
          <p:nvPr userDrawn="1"/>
        </p:nvSpPr>
        <p:spPr>
          <a:xfrm>
            <a:off x="9938562" y="2784174"/>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E6023D3-8960-5B8E-7303-A61D115B4A8B}"/>
              </a:ext>
            </a:extLst>
          </p:cNvPr>
          <p:cNvSpPr/>
          <p:nvPr userDrawn="1"/>
        </p:nvSpPr>
        <p:spPr>
          <a:xfrm>
            <a:off x="9938562" y="3683982"/>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A70960D-8176-8A25-D077-8106CBA0D507}"/>
              </a:ext>
            </a:extLst>
          </p:cNvPr>
          <p:cNvSpPr/>
          <p:nvPr userDrawn="1"/>
        </p:nvSpPr>
        <p:spPr>
          <a:xfrm>
            <a:off x="9938562" y="4583790"/>
            <a:ext cx="1586428" cy="682419"/>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red text on a black background&#10;&#10;Description automatically generated">
            <a:extLst>
              <a:ext uri="{FF2B5EF4-FFF2-40B4-BE49-F238E27FC236}">
                <a16:creationId xmlns:a16="http://schemas.microsoft.com/office/drawing/2014/main" id="{C9DE812A-4796-F1B6-A2D2-45C52B45BA09}"/>
              </a:ext>
            </a:extLst>
          </p:cNvPr>
          <p:cNvPicPr>
            <a:picLocks noChangeAspect="1"/>
          </p:cNvPicPr>
          <p:nvPr userDrawn="1"/>
        </p:nvPicPr>
        <p:blipFill>
          <a:blip r:embed="rId6"/>
          <a:stretch>
            <a:fillRect/>
          </a:stretch>
        </p:blipFill>
        <p:spPr>
          <a:xfrm>
            <a:off x="6612216" y="1097274"/>
            <a:ext cx="897879" cy="452265"/>
          </a:xfrm>
          <a:prstGeom prst="rect">
            <a:avLst/>
          </a:prstGeom>
        </p:spPr>
      </p:pic>
      <p:pic>
        <p:nvPicPr>
          <p:cNvPr id="50" name="Picture 49" descr="A logo with blue text&#10;&#10;Description automatically generated">
            <a:extLst>
              <a:ext uri="{FF2B5EF4-FFF2-40B4-BE49-F238E27FC236}">
                <a16:creationId xmlns:a16="http://schemas.microsoft.com/office/drawing/2014/main" id="{1E9F2926-607F-6723-E568-9972467C1BCC}"/>
              </a:ext>
            </a:extLst>
          </p:cNvPr>
          <p:cNvPicPr>
            <a:picLocks noChangeAspect="1"/>
          </p:cNvPicPr>
          <p:nvPr userDrawn="1"/>
        </p:nvPicPr>
        <p:blipFill>
          <a:blip r:embed="rId7"/>
          <a:stretch>
            <a:fillRect/>
          </a:stretch>
        </p:blipFill>
        <p:spPr>
          <a:xfrm>
            <a:off x="8306060" y="1189759"/>
            <a:ext cx="1182086" cy="275486"/>
          </a:xfrm>
          <a:prstGeom prst="rect">
            <a:avLst/>
          </a:prstGeom>
        </p:spPr>
      </p:pic>
      <p:pic>
        <p:nvPicPr>
          <p:cNvPr id="52" name="Picture 51">
            <a:extLst>
              <a:ext uri="{FF2B5EF4-FFF2-40B4-BE49-F238E27FC236}">
                <a16:creationId xmlns:a16="http://schemas.microsoft.com/office/drawing/2014/main" id="{F873DF41-ECE2-55CD-AC2A-BA6F5A0B61FD}"/>
              </a:ext>
            </a:extLst>
          </p:cNvPr>
          <p:cNvPicPr>
            <a:picLocks noChangeAspect="1"/>
          </p:cNvPicPr>
          <p:nvPr userDrawn="1"/>
        </p:nvPicPr>
        <p:blipFill>
          <a:blip r:embed="rId8"/>
          <a:stretch>
            <a:fillRect/>
          </a:stretch>
        </p:blipFill>
        <p:spPr>
          <a:xfrm>
            <a:off x="10218333" y="1189759"/>
            <a:ext cx="1026885" cy="289944"/>
          </a:xfrm>
          <a:prstGeom prst="rect">
            <a:avLst/>
          </a:prstGeom>
        </p:spPr>
      </p:pic>
      <p:pic>
        <p:nvPicPr>
          <p:cNvPr id="54" name="Picture 53" descr="A red and white logo&#10;&#10;Description automatically generated">
            <a:extLst>
              <a:ext uri="{FF2B5EF4-FFF2-40B4-BE49-F238E27FC236}">
                <a16:creationId xmlns:a16="http://schemas.microsoft.com/office/drawing/2014/main" id="{6969CE0C-C6CA-FE6D-3F7F-553E99BA3030}"/>
              </a:ext>
            </a:extLst>
          </p:cNvPr>
          <p:cNvPicPr>
            <a:picLocks noChangeAspect="1"/>
          </p:cNvPicPr>
          <p:nvPr userDrawn="1"/>
        </p:nvPicPr>
        <p:blipFill>
          <a:blip r:embed="rId9"/>
          <a:stretch>
            <a:fillRect/>
          </a:stretch>
        </p:blipFill>
        <p:spPr>
          <a:xfrm>
            <a:off x="6523688" y="2110892"/>
            <a:ext cx="1074933" cy="229368"/>
          </a:xfrm>
          <a:prstGeom prst="rect">
            <a:avLst/>
          </a:prstGeom>
        </p:spPr>
      </p:pic>
      <p:pic>
        <p:nvPicPr>
          <p:cNvPr id="58" name="Picture 57" descr="A green and white sign&#10;&#10;Description automatically generated">
            <a:extLst>
              <a:ext uri="{FF2B5EF4-FFF2-40B4-BE49-F238E27FC236}">
                <a16:creationId xmlns:a16="http://schemas.microsoft.com/office/drawing/2014/main" id="{4447CC6A-514A-1876-64C7-69883CEBCA6B}"/>
              </a:ext>
            </a:extLst>
          </p:cNvPr>
          <p:cNvPicPr>
            <a:picLocks noChangeAspect="1"/>
          </p:cNvPicPr>
          <p:nvPr userDrawn="1"/>
        </p:nvPicPr>
        <p:blipFill>
          <a:blip r:embed="rId10"/>
          <a:stretch>
            <a:fillRect/>
          </a:stretch>
        </p:blipFill>
        <p:spPr>
          <a:xfrm>
            <a:off x="10239529" y="1986312"/>
            <a:ext cx="1034231" cy="478525"/>
          </a:xfrm>
          <a:prstGeom prst="rect">
            <a:avLst/>
          </a:prstGeom>
        </p:spPr>
      </p:pic>
      <p:pic>
        <p:nvPicPr>
          <p:cNvPr id="60" name="Picture 59" descr="A black background with orange text&#10;&#10;Description automatically generated">
            <a:extLst>
              <a:ext uri="{FF2B5EF4-FFF2-40B4-BE49-F238E27FC236}">
                <a16:creationId xmlns:a16="http://schemas.microsoft.com/office/drawing/2014/main" id="{D02935CA-6F17-E1CE-2FAF-F01D02122AED}"/>
              </a:ext>
            </a:extLst>
          </p:cNvPr>
          <p:cNvPicPr>
            <a:picLocks noChangeAspect="1"/>
          </p:cNvPicPr>
          <p:nvPr userDrawn="1"/>
        </p:nvPicPr>
        <p:blipFill>
          <a:blip r:embed="rId11"/>
          <a:stretch>
            <a:fillRect/>
          </a:stretch>
        </p:blipFill>
        <p:spPr>
          <a:xfrm>
            <a:off x="6331289" y="2876191"/>
            <a:ext cx="1495155" cy="498385"/>
          </a:xfrm>
          <a:prstGeom prst="rect">
            <a:avLst/>
          </a:prstGeom>
        </p:spPr>
      </p:pic>
      <p:pic>
        <p:nvPicPr>
          <p:cNvPr id="62" name="Picture 61" descr="A red and black sign with white text&#10;&#10;Description automatically generated">
            <a:extLst>
              <a:ext uri="{FF2B5EF4-FFF2-40B4-BE49-F238E27FC236}">
                <a16:creationId xmlns:a16="http://schemas.microsoft.com/office/drawing/2014/main" id="{F077BC1E-F71D-9BB8-5BA3-756746A5A088}"/>
              </a:ext>
            </a:extLst>
          </p:cNvPr>
          <p:cNvPicPr>
            <a:picLocks noChangeAspect="1"/>
          </p:cNvPicPr>
          <p:nvPr userDrawn="1"/>
        </p:nvPicPr>
        <p:blipFill>
          <a:blip r:embed="rId12"/>
          <a:stretch>
            <a:fillRect/>
          </a:stretch>
        </p:blipFill>
        <p:spPr>
          <a:xfrm>
            <a:off x="8625553" y="2942293"/>
            <a:ext cx="582376" cy="384368"/>
          </a:xfrm>
          <a:prstGeom prst="rect">
            <a:avLst/>
          </a:prstGeom>
        </p:spPr>
      </p:pic>
      <p:pic>
        <p:nvPicPr>
          <p:cNvPr id="64" name="Picture 63" descr="A black and white logo&#10;&#10;Description automatically generated">
            <a:extLst>
              <a:ext uri="{FF2B5EF4-FFF2-40B4-BE49-F238E27FC236}">
                <a16:creationId xmlns:a16="http://schemas.microsoft.com/office/drawing/2014/main" id="{5BA6A64F-B4DF-95C8-52AF-56769B20C7E8}"/>
              </a:ext>
            </a:extLst>
          </p:cNvPr>
          <p:cNvPicPr>
            <a:picLocks noChangeAspect="1"/>
          </p:cNvPicPr>
          <p:nvPr userDrawn="1"/>
        </p:nvPicPr>
        <p:blipFill>
          <a:blip r:embed="rId13"/>
          <a:stretch>
            <a:fillRect/>
          </a:stretch>
        </p:blipFill>
        <p:spPr>
          <a:xfrm>
            <a:off x="10277891" y="2990059"/>
            <a:ext cx="907767" cy="288835"/>
          </a:xfrm>
          <a:prstGeom prst="rect">
            <a:avLst/>
          </a:prstGeom>
        </p:spPr>
      </p:pic>
      <p:pic>
        <p:nvPicPr>
          <p:cNvPr id="66" name="Picture 65" descr="A green and yellow logo&#10;&#10;Description automatically generated">
            <a:extLst>
              <a:ext uri="{FF2B5EF4-FFF2-40B4-BE49-F238E27FC236}">
                <a16:creationId xmlns:a16="http://schemas.microsoft.com/office/drawing/2014/main" id="{6C16FBC0-E617-D6F0-AE74-9B3D5F994DE3}"/>
              </a:ext>
            </a:extLst>
          </p:cNvPr>
          <p:cNvPicPr>
            <a:picLocks noChangeAspect="1"/>
          </p:cNvPicPr>
          <p:nvPr userDrawn="1"/>
        </p:nvPicPr>
        <p:blipFill>
          <a:blip r:embed="rId14"/>
          <a:stretch>
            <a:fillRect/>
          </a:stretch>
        </p:blipFill>
        <p:spPr>
          <a:xfrm>
            <a:off x="6629741" y="3805250"/>
            <a:ext cx="790207" cy="439882"/>
          </a:xfrm>
          <a:prstGeom prst="rect">
            <a:avLst/>
          </a:prstGeom>
        </p:spPr>
      </p:pic>
      <p:pic>
        <p:nvPicPr>
          <p:cNvPr id="68" name="Picture 67" descr="A logo for a company&#10;&#10;Description automatically generated">
            <a:extLst>
              <a:ext uri="{FF2B5EF4-FFF2-40B4-BE49-F238E27FC236}">
                <a16:creationId xmlns:a16="http://schemas.microsoft.com/office/drawing/2014/main" id="{7058C881-B1D4-6298-73BF-43ECCE8E51CA}"/>
              </a:ext>
            </a:extLst>
          </p:cNvPr>
          <p:cNvPicPr>
            <a:picLocks noChangeAspect="1"/>
          </p:cNvPicPr>
          <p:nvPr userDrawn="1"/>
        </p:nvPicPr>
        <p:blipFill>
          <a:blip r:embed="rId15"/>
          <a:stretch>
            <a:fillRect/>
          </a:stretch>
        </p:blipFill>
        <p:spPr>
          <a:xfrm>
            <a:off x="8306060" y="3729117"/>
            <a:ext cx="1144745" cy="599628"/>
          </a:xfrm>
          <a:prstGeom prst="rect">
            <a:avLst/>
          </a:prstGeom>
        </p:spPr>
      </p:pic>
      <p:pic>
        <p:nvPicPr>
          <p:cNvPr id="70" name="Picture 69" descr="A logo with black and red text&#10;&#10;Description automatically generated">
            <a:extLst>
              <a:ext uri="{FF2B5EF4-FFF2-40B4-BE49-F238E27FC236}">
                <a16:creationId xmlns:a16="http://schemas.microsoft.com/office/drawing/2014/main" id="{33880418-6668-A5A5-96D7-431C120B55F3}"/>
              </a:ext>
            </a:extLst>
          </p:cNvPr>
          <p:cNvPicPr>
            <a:picLocks noChangeAspect="1"/>
          </p:cNvPicPr>
          <p:nvPr userDrawn="1"/>
        </p:nvPicPr>
        <p:blipFill>
          <a:blip r:embed="rId16"/>
          <a:stretch>
            <a:fillRect/>
          </a:stretch>
        </p:blipFill>
        <p:spPr>
          <a:xfrm>
            <a:off x="9933795" y="3820210"/>
            <a:ext cx="1586428" cy="432200"/>
          </a:xfrm>
          <a:prstGeom prst="rect">
            <a:avLst/>
          </a:prstGeom>
        </p:spPr>
      </p:pic>
      <p:pic>
        <p:nvPicPr>
          <p:cNvPr id="72" name="Picture 71" descr="A blue and red logo&#10;&#10;Description automatically generated">
            <a:extLst>
              <a:ext uri="{FF2B5EF4-FFF2-40B4-BE49-F238E27FC236}">
                <a16:creationId xmlns:a16="http://schemas.microsoft.com/office/drawing/2014/main" id="{563D55A5-4A5B-FFA1-CF04-471CCB19F1AB}"/>
              </a:ext>
            </a:extLst>
          </p:cNvPr>
          <p:cNvPicPr>
            <a:picLocks noChangeAspect="1"/>
          </p:cNvPicPr>
          <p:nvPr userDrawn="1"/>
        </p:nvPicPr>
        <p:blipFill>
          <a:blip r:embed="rId17"/>
          <a:stretch>
            <a:fillRect/>
          </a:stretch>
        </p:blipFill>
        <p:spPr>
          <a:xfrm>
            <a:off x="6581452" y="4816848"/>
            <a:ext cx="983728" cy="209042"/>
          </a:xfrm>
          <a:prstGeom prst="rect">
            <a:avLst/>
          </a:prstGeom>
        </p:spPr>
      </p:pic>
      <p:pic>
        <p:nvPicPr>
          <p:cNvPr id="74" name="Picture 73" descr="A red and black logo&#10;&#10;Description automatically generated">
            <a:extLst>
              <a:ext uri="{FF2B5EF4-FFF2-40B4-BE49-F238E27FC236}">
                <a16:creationId xmlns:a16="http://schemas.microsoft.com/office/drawing/2014/main" id="{D89B2B3F-1B15-59D8-27A4-4DD7C77CFCA8}"/>
              </a:ext>
            </a:extLst>
          </p:cNvPr>
          <p:cNvPicPr>
            <a:picLocks noChangeAspect="1"/>
          </p:cNvPicPr>
          <p:nvPr userDrawn="1"/>
        </p:nvPicPr>
        <p:blipFill>
          <a:blip r:embed="rId18"/>
          <a:stretch>
            <a:fillRect/>
          </a:stretch>
        </p:blipFill>
        <p:spPr>
          <a:xfrm>
            <a:off x="8388480" y="4727985"/>
            <a:ext cx="1015971" cy="360091"/>
          </a:xfrm>
          <a:prstGeom prst="rect">
            <a:avLst/>
          </a:prstGeom>
        </p:spPr>
      </p:pic>
      <p:pic>
        <p:nvPicPr>
          <p:cNvPr id="76" name="Picture 75" descr="A red line on a black background&#10;&#10;Description automatically generated">
            <a:extLst>
              <a:ext uri="{FF2B5EF4-FFF2-40B4-BE49-F238E27FC236}">
                <a16:creationId xmlns:a16="http://schemas.microsoft.com/office/drawing/2014/main" id="{96EA4A5D-9D14-D396-1E75-97C50F0F096B}"/>
              </a:ext>
            </a:extLst>
          </p:cNvPr>
          <p:cNvPicPr>
            <a:picLocks noChangeAspect="1"/>
          </p:cNvPicPr>
          <p:nvPr userDrawn="1"/>
        </p:nvPicPr>
        <p:blipFill>
          <a:blip r:embed="rId19"/>
          <a:stretch>
            <a:fillRect/>
          </a:stretch>
        </p:blipFill>
        <p:spPr>
          <a:xfrm>
            <a:off x="10199821" y="4805759"/>
            <a:ext cx="1045397" cy="238481"/>
          </a:xfrm>
          <a:prstGeom prst="rect">
            <a:avLst/>
          </a:prstGeom>
        </p:spPr>
      </p:pic>
      <p:pic>
        <p:nvPicPr>
          <p:cNvPr id="78" name="Picture 77" descr="A black text on a white background&#10;&#10;Description automatically generated">
            <a:extLst>
              <a:ext uri="{FF2B5EF4-FFF2-40B4-BE49-F238E27FC236}">
                <a16:creationId xmlns:a16="http://schemas.microsoft.com/office/drawing/2014/main" id="{F0C066D6-FD7D-F9DC-C9C4-2BAD60B4A801}"/>
              </a:ext>
            </a:extLst>
          </p:cNvPr>
          <p:cNvPicPr>
            <a:picLocks noChangeAspect="1"/>
          </p:cNvPicPr>
          <p:nvPr userDrawn="1"/>
        </p:nvPicPr>
        <p:blipFill>
          <a:blip r:embed="rId20"/>
          <a:stretch>
            <a:fillRect/>
          </a:stretch>
        </p:blipFill>
        <p:spPr>
          <a:xfrm>
            <a:off x="7969453" y="5597589"/>
            <a:ext cx="1894576" cy="432200"/>
          </a:xfrm>
          <a:prstGeom prst="rect">
            <a:avLst/>
          </a:prstGeom>
        </p:spPr>
      </p:pic>
      <p:pic>
        <p:nvPicPr>
          <p:cNvPr id="80" name="Picture 79" descr="A green and white logo&#10;&#10;Description automatically generated">
            <a:extLst>
              <a:ext uri="{FF2B5EF4-FFF2-40B4-BE49-F238E27FC236}">
                <a16:creationId xmlns:a16="http://schemas.microsoft.com/office/drawing/2014/main" id="{7094AB61-E499-527F-213E-69B5DEA7D2EF}"/>
              </a:ext>
            </a:extLst>
          </p:cNvPr>
          <p:cNvPicPr>
            <a:picLocks noChangeAspect="1"/>
          </p:cNvPicPr>
          <p:nvPr userDrawn="1"/>
        </p:nvPicPr>
        <p:blipFill>
          <a:blip r:embed="rId21"/>
          <a:stretch>
            <a:fillRect/>
          </a:stretch>
        </p:blipFill>
        <p:spPr>
          <a:xfrm>
            <a:off x="8713689" y="2002013"/>
            <a:ext cx="447260" cy="447260"/>
          </a:xfrm>
          <a:prstGeom prst="rect">
            <a:avLst/>
          </a:prstGeom>
        </p:spPr>
      </p:pic>
      <p:sp>
        <p:nvSpPr>
          <p:cNvPr id="3" name="TextBox 2">
            <a:extLst>
              <a:ext uri="{FF2B5EF4-FFF2-40B4-BE49-F238E27FC236}">
                <a16:creationId xmlns:a16="http://schemas.microsoft.com/office/drawing/2014/main" id="{341CF9ED-F84D-B7C3-B139-B68C15FE1AC6}"/>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Tree>
    <p:extLst>
      <p:ext uri="{BB962C8B-B14F-4D97-AF65-F5344CB8AC3E}">
        <p14:creationId xmlns:p14="http://schemas.microsoft.com/office/powerpoint/2010/main" val="233169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42" presetClass="path" presetSubtype="0" accel="49333" decel="50667" fill="hold" grpId="1" nodeType="withEffect">
                                  <p:stCondLst>
                                    <p:cond delay="500"/>
                                  </p:stCondLst>
                                  <p:childTnLst>
                                    <p:animMotion origin="layout" path="M 4.16667E-6 4.81481E-6 L 4.16667E-6 0.07245 " pathEditMode="relative" rAng="0" ptsTypes="AA">
                                      <p:cBhvr>
                                        <p:cTn id="9" dur="750" spd="-100000" fill="hold"/>
                                        <p:tgtEl>
                                          <p:spTgt spid="9"/>
                                        </p:tgtEl>
                                        <p:attrNameLst>
                                          <p:attrName>ppt_x</p:attrName>
                                          <p:attrName>ppt_y</p:attrName>
                                        </p:attrNameLst>
                                      </p:cBhvr>
                                      <p:rCtr x="0" y="3611"/>
                                    </p:animMotion>
                                  </p:childTnLst>
                                </p:cTn>
                              </p:par>
                              <p:par>
                                <p:cTn id="10" presetID="23" presetClass="entr" presetSubtype="272" fill="hold" grpId="0"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50" fill="hold"/>
                                        <p:tgtEl>
                                          <p:spTgt spid="12"/>
                                        </p:tgtEl>
                                        <p:attrNameLst>
                                          <p:attrName>ppt_w</p:attrName>
                                        </p:attrNameLst>
                                      </p:cBhvr>
                                      <p:tavLst>
                                        <p:tav tm="0">
                                          <p:val>
                                            <p:strVal val="2/3*#ppt_w"/>
                                          </p:val>
                                        </p:tav>
                                        <p:tav tm="100000">
                                          <p:val>
                                            <p:strVal val="#ppt_w"/>
                                          </p:val>
                                        </p:tav>
                                      </p:tavLst>
                                    </p:anim>
                                    <p:anim calcmode="lin" valueType="num">
                                      <p:cBhvr>
                                        <p:cTn id="13" dur="250" fill="hold"/>
                                        <p:tgtEl>
                                          <p:spTgt spid="12"/>
                                        </p:tgtEl>
                                        <p:attrNameLst>
                                          <p:attrName>ppt_h</p:attrName>
                                        </p:attrNameLst>
                                      </p:cBhvr>
                                      <p:tavLst>
                                        <p:tav tm="0">
                                          <p:val>
                                            <p:strVal val="2/3*#ppt_h"/>
                                          </p:val>
                                        </p:tav>
                                        <p:tav tm="100000">
                                          <p:val>
                                            <p:strVal val="#ppt_h"/>
                                          </p:val>
                                        </p:tav>
                                      </p:tavLst>
                                    </p:anim>
                                  </p:childTnLst>
                                </p:cTn>
                              </p:par>
                              <p:par>
                                <p:cTn id="14" presetID="42" presetClass="path" presetSubtype="0" accel="49333" decel="50667" fill="hold" grpId="1" nodeType="withEffect">
                                  <p:stCondLst>
                                    <p:cond delay="1000"/>
                                  </p:stCondLst>
                                  <p:childTnLst>
                                    <p:animMotion origin="layout" path="M -1.45833E-6 2.96296E-6 L -0.03437 2.96296E-6 " pathEditMode="relative" rAng="0" ptsTypes="AA">
                                      <p:cBhvr>
                                        <p:cTn id="15" dur="500" spd="-100000" fill="hold"/>
                                        <p:tgtEl>
                                          <p:spTgt spid="12"/>
                                        </p:tgtEl>
                                        <p:attrNameLst>
                                          <p:attrName>ppt_x</p:attrName>
                                          <p:attrName>ppt_y</p:attrName>
                                        </p:attrNameLst>
                                      </p:cBhvr>
                                      <p:rCtr x="-1719" y="0"/>
                                    </p:animMotion>
                                  </p:childTnLst>
                                </p:cTn>
                              </p:par>
                              <p:par>
                                <p:cTn id="16" presetID="23" presetClass="entr" presetSubtype="272" fill="hold" grpId="0" nodeType="withEffect">
                                  <p:stCondLst>
                                    <p:cond delay="1250"/>
                                  </p:stCondLst>
                                  <p:childTnLst>
                                    <p:set>
                                      <p:cBhvr>
                                        <p:cTn id="17" dur="1" fill="hold">
                                          <p:stCondLst>
                                            <p:cond delay="0"/>
                                          </p:stCondLst>
                                        </p:cTn>
                                        <p:tgtEl>
                                          <p:spTgt spid="13"/>
                                        </p:tgtEl>
                                        <p:attrNameLst>
                                          <p:attrName>style.visibility</p:attrName>
                                        </p:attrNameLst>
                                      </p:cBhvr>
                                      <p:to>
                                        <p:strVal val="visible"/>
                                      </p:to>
                                    </p:set>
                                    <p:anim calcmode="lin" valueType="num">
                                      <p:cBhvr>
                                        <p:cTn id="18" dur="250" fill="hold"/>
                                        <p:tgtEl>
                                          <p:spTgt spid="13"/>
                                        </p:tgtEl>
                                        <p:attrNameLst>
                                          <p:attrName>ppt_w</p:attrName>
                                        </p:attrNameLst>
                                      </p:cBhvr>
                                      <p:tavLst>
                                        <p:tav tm="0">
                                          <p:val>
                                            <p:strVal val="2/3*#ppt_w"/>
                                          </p:val>
                                        </p:tav>
                                        <p:tav tm="100000">
                                          <p:val>
                                            <p:strVal val="#ppt_w"/>
                                          </p:val>
                                        </p:tav>
                                      </p:tavLst>
                                    </p:anim>
                                    <p:anim calcmode="lin" valueType="num">
                                      <p:cBhvr>
                                        <p:cTn id="19" dur="250" fill="hold"/>
                                        <p:tgtEl>
                                          <p:spTgt spid="13"/>
                                        </p:tgtEl>
                                        <p:attrNameLst>
                                          <p:attrName>ppt_h</p:attrName>
                                        </p:attrNameLst>
                                      </p:cBhvr>
                                      <p:tavLst>
                                        <p:tav tm="0">
                                          <p:val>
                                            <p:strVal val="2/3*#ppt_h"/>
                                          </p:val>
                                        </p:tav>
                                        <p:tav tm="100000">
                                          <p:val>
                                            <p:strVal val="#ppt_h"/>
                                          </p:val>
                                        </p:tav>
                                      </p:tavLst>
                                    </p:anim>
                                  </p:childTnLst>
                                </p:cTn>
                              </p:par>
                              <p:par>
                                <p:cTn id="20" presetID="42" presetClass="path" presetSubtype="0" accel="49333" decel="50667" fill="hold" grpId="1" nodeType="withEffect">
                                  <p:stCondLst>
                                    <p:cond delay="1250"/>
                                  </p:stCondLst>
                                  <p:childTnLst>
                                    <p:animMotion origin="layout" path="M 4.79167E-6 -2.96296E-6 L -0.03438 -2.96296E-6 " pathEditMode="relative" rAng="0" ptsTypes="AA">
                                      <p:cBhvr>
                                        <p:cTn id="21" dur="500" spd="-100000" fill="hold"/>
                                        <p:tgtEl>
                                          <p:spTgt spid="13"/>
                                        </p:tgtEl>
                                        <p:attrNameLst>
                                          <p:attrName>ppt_x</p:attrName>
                                          <p:attrName>ppt_y</p:attrName>
                                        </p:attrNameLst>
                                      </p:cBhvr>
                                      <p:rCtr x="-17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P spid="13" grpId="0"/>
      <p:bldP spid="13"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ny leadership">
    <p:spTree>
      <p:nvGrpSpPr>
        <p:cNvPr id="1" name=""/>
        <p:cNvGrpSpPr/>
        <p:nvPr/>
      </p:nvGrpSpPr>
      <p:grpSpPr>
        <a:xfrm>
          <a:off x="0" y="0"/>
          <a:ext cx="0" cy="0"/>
          <a:chOff x="0" y="0"/>
          <a:chExt cx="0" cy="0"/>
        </a:xfrm>
      </p:grpSpPr>
      <p:pic>
        <p:nvPicPr>
          <p:cNvPr id="4" name="Picture 3" descr="A person in a polo shirt&#10;&#10;Description automatically generated">
            <a:extLst>
              <a:ext uri="{FF2B5EF4-FFF2-40B4-BE49-F238E27FC236}">
                <a16:creationId xmlns:a16="http://schemas.microsoft.com/office/drawing/2014/main" id="{195E89CB-46DB-F5BA-87B1-ED64593268D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4990" b="44393"/>
          <a:stretch/>
        </p:blipFill>
        <p:spPr>
          <a:xfrm>
            <a:off x="5096927" y="2967072"/>
            <a:ext cx="1776845" cy="1199176"/>
          </a:xfrm>
          <a:prstGeom prst="rect">
            <a:avLst/>
          </a:prstGeom>
        </p:spPr>
      </p:pic>
      <p:pic>
        <p:nvPicPr>
          <p:cNvPr id="10" name="Picture 9" descr="A person in a white shirt&#10;&#10;Description automatically generated">
            <a:extLst>
              <a:ext uri="{FF2B5EF4-FFF2-40B4-BE49-F238E27FC236}">
                <a16:creationId xmlns:a16="http://schemas.microsoft.com/office/drawing/2014/main" id="{0CF793DD-E69D-8657-57E8-522145AD1D6E}"/>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8602" t="7896" r="2695" b="3401"/>
          <a:stretch/>
        </p:blipFill>
        <p:spPr>
          <a:xfrm>
            <a:off x="9458684" y="2967073"/>
            <a:ext cx="1781071" cy="1799693"/>
          </a:xfrm>
          <a:prstGeom prst="rect">
            <a:avLst/>
          </a:prstGeom>
        </p:spPr>
      </p:pic>
      <p:pic>
        <p:nvPicPr>
          <p:cNvPr id="39" name="Picture 38">
            <a:extLst>
              <a:ext uri="{FF2B5EF4-FFF2-40B4-BE49-F238E27FC236}">
                <a16:creationId xmlns:a16="http://schemas.microsoft.com/office/drawing/2014/main" id="{888028DC-92D2-EE6D-CA13-C1A77D1E4DA7}"/>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t="3513" b="31361"/>
          <a:stretch/>
        </p:blipFill>
        <p:spPr>
          <a:xfrm>
            <a:off x="2900518" y="3003123"/>
            <a:ext cx="1799534" cy="1208919"/>
          </a:xfrm>
          <a:prstGeom prst="rect">
            <a:avLst/>
          </a:prstGeom>
        </p:spPr>
      </p:pic>
      <p:pic>
        <p:nvPicPr>
          <p:cNvPr id="52" name="Picture 51" descr="A person in a suit and tie&#10;&#10;Description automatically generated with low confidence">
            <a:extLst>
              <a:ext uri="{FF2B5EF4-FFF2-40B4-BE49-F238E27FC236}">
                <a16:creationId xmlns:a16="http://schemas.microsoft.com/office/drawing/2014/main" id="{C73BBC73-8106-8369-A414-9EB4B1662FE8}"/>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7089" b="23187"/>
          <a:stretch/>
        </p:blipFill>
        <p:spPr>
          <a:xfrm>
            <a:off x="725416" y="3020708"/>
            <a:ext cx="1799694" cy="1263755"/>
          </a:xfrm>
          <a:prstGeom prst="rect">
            <a:avLst/>
          </a:prstGeom>
        </p:spPr>
      </p:pic>
      <p:sp>
        <p:nvSpPr>
          <p:cNvPr id="46" name="Rectangle 45">
            <a:extLst>
              <a:ext uri="{FF2B5EF4-FFF2-40B4-BE49-F238E27FC236}">
                <a16:creationId xmlns:a16="http://schemas.microsoft.com/office/drawing/2014/main" id="{2F1C09FC-2EE9-6DD4-E4FA-45DEA1FCC93A}"/>
              </a:ext>
            </a:extLst>
          </p:cNvPr>
          <p:cNvSpPr/>
          <p:nvPr userDrawn="1"/>
        </p:nvSpPr>
        <p:spPr>
          <a:xfrm>
            <a:off x="725415" y="4086445"/>
            <a:ext cx="1800877" cy="680321"/>
          </a:xfrm>
          <a:prstGeom prst="rect">
            <a:avLst/>
          </a:prstGeom>
          <a:solidFill>
            <a:schemeClr val="bg1"/>
          </a:solidFill>
          <a:ln>
            <a:noFill/>
          </a:ln>
          <a:effectLst>
            <a:outerShdw blurRad="215900" dist="50800" dir="2280000" algn="ctr" rotWithShape="0">
              <a:srgbClr val="19191B">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Michael Bookout</a:t>
            </a:r>
          </a:p>
          <a:p>
            <a:pPr algn="l"/>
            <a:r>
              <a:rPr lang="en-US" sz="1000" b="0">
                <a:solidFill>
                  <a:srgbClr val="3A3A3A"/>
                </a:solidFill>
                <a:latin typeface="Roboto" panose="02000000000000000000" pitchFamily="2" charset="0"/>
                <a:ea typeface="Roboto" panose="02000000000000000000" pitchFamily="2" charset="0"/>
                <a:cs typeface="Roboto" panose="02000000000000000000" pitchFamily="2" charset="0"/>
              </a:rPr>
              <a:t>CEO &amp; Co-Founder</a:t>
            </a:r>
          </a:p>
        </p:txBody>
      </p:sp>
      <p:sp>
        <p:nvSpPr>
          <p:cNvPr id="47" name="Rectangle 46">
            <a:extLst>
              <a:ext uri="{FF2B5EF4-FFF2-40B4-BE49-F238E27FC236}">
                <a16:creationId xmlns:a16="http://schemas.microsoft.com/office/drawing/2014/main" id="{133C41B2-6684-F9DA-E1C7-9C5224086D22}"/>
              </a:ext>
            </a:extLst>
          </p:cNvPr>
          <p:cNvSpPr/>
          <p:nvPr userDrawn="1"/>
        </p:nvSpPr>
        <p:spPr>
          <a:xfrm>
            <a:off x="2906050" y="4086445"/>
            <a:ext cx="1799695" cy="680321"/>
          </a:xfrm>
          <a:prstGeom prst="rect">
            <a:avLst/>
          </a:prstGeom>
          <a:solidFill>
            <a:schemeClr val="bg1"/>
          </a:solidFill>
          <a:ln>
            <a:noFill/>
          </a:ln>
          <a:effectLst>
            <a:outerShdw blurRad="215900" dist="50800" dir="2280000" algn="ctr" rotWithShape="0">
              <a:srgbClr val="19191B">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Chris Scheid</a:t>
            </a:r>
          </a:p>
          <a:p>
            <a:pPr algn="l"/>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COO &amp; Co-Founder</a:t>
            </a:r>
          </a:p>
        </p:txBody>
      </p:sp>
      <p:sp>
        <p:nvSpPr>
          <p:cNvPr id="48" name="Rectangle 47">
            <a:extLst>
              <a:ext uri="{FF2B5EF4-FFF2-40B4-BE49-F238E27FC236}">
                <a16:creationId xmlns:a16="http://schemas.microsoft.com/office/drawing/2014/main" id="{BA8ABE77-64EA-E13B-A851-A5920D159FB9}"/>
              </a:ext>
            </a:extLst>
          </p:cNvPr>
          <p:cNvSpPr/>
          <p:nvPr userDrawn="1"/>
        </p:nvSpPr>
        <p:spPr>
          <a:xfrm>
            <a:off x="5085503" y="4102693"/>
            <a:ext cx="1799695" cy="680321"/>
          </a:xfrm>
          <a:prstGeom prst="rect">
            <a:avLst/>
          </a:prstGeom>
          <a:solidFill>
            <a:schemeClr val="bg1"/>
          </a:solidFill>
          <a:ln>
            <a:noFill/>
          </a:ln>
          <a:effectLst>
            <a:outerShdw blurRad="215900" dist="50800" dir="2280000" algn="ctr" rotWithShape="0">
              <a:srgbClr val="19191B">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Scott Smith</a:t>
            </a:r>
          </a:p>
          <a:p>
            <a:pPr algn="l"/>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President</a:t>
            </a:r>
          </a:p>
        </p:txBody>
      </p:sp>
      <p:sp>
        <p:nvSpPr>
          <p:cNvPr id="55" name="Rectangle 54">
            <a:extLst>
              <a:ext uri="{FF2B5EF4-FFF2-40B4-BE49-F238E27FC236}">
                <a16:creationId xmlns:a16="http://schemas.microsoft.com/office/drawing/2014/main" id="{54D1C148-B1E0-1F2D-CE2F-136CFB2DD5D7}"/>
              </a:ext>
            </a:extLst>
          </p:cNvPr>
          <p:cNvSpPr/>
          <p:nvPr userDrawn="1"/>
        </p:nvSpPr>
        <p:spPr>
          <a:xfrm>
            <a:off x="9444410" y="4102694"/>
            <a:ext cx="1799695" cy="680321"/>
          </a:xfrm>
          <a:prstGeom prst="rect">
            <a:avLst/>
          </a:prstGeom>
          <a:solidFill>
            <a:schemeClr val="bg1"/>
          </a:solidFill>
          <a:ln>
            <a:noFill/>
          </a:ln>
          <a:effectLst>
            <a:outerShdw blurRad="215900" dist="50800" dir="2280000" algn="ctr" rotWithShape="0">
              <a:srgbClr val="19191B">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Travis </a:t>
            </a:r>
            <a:r>
              <a:rPr lang="en-US" sz="1400" b="1" err="1">
                <a:solidFill>
                  <a:srgbClr val="3A3A3A"/>
                </a:solidFill>
                <a:latin typeface="Roboto" panose="02000000000000000000" pitchFamily="2" charset="0"/>
                <a:ea typeface="Roboto" panose="02000000000000000000" pitchFamily="2" charset="0"/>
                <a:cs typeface="Roboto" panose="02000000000000000000" pitchFamily="2" charset="0"/>
              </a:rPr>
              <a:t>Rhyan</a:t>
            </a:r>
            <a:br>
              <a:rPr lang="en-US" sz="1400">
                <a:solidFill>
                  <a:srgbClr val="3A3A3A"/>
                </a:solidFill>
                <a:latin typeface="Roboto" panose="02000000000000000000" pitchFamily="2" charset="0"/>
                <a:ea typeface="Roboto" panose="02000000000000000000" pitchFamily="2" charset="0"/>
                <a:cs typeface="Roboto" panose="02000000000000000000" pitchFamily="2" charset="0"/>
              </a:rPr>
            </a:br>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CPO</a:t>
            </a:r>
          </a:p>
        </p:txBody>
      </p:sp>
      <p:sp>
        <p:nvSpPr>
          <p:cNvPr id="57" name="TextBox 56">
            <a:extLst>
              <a:ext uri="{FF2B5EF4-FFF2-40B4-BE49-F238E27FC236}">
                <a16:creationId xmlns:a16="http://schemas.microsoft.com/office/drawing/2014/main" id="{E8A26C64-2417-F091-82B0-5A9B8391D013}"/>
              </a:ext>
            </a:extLst>
          </p:cNvPr>
          <p:cNvSpPr txBox="1"/>
          <p:nvPr userDrawn="1"/>
        </p:nvSpPr>
        <p:spPr>
          <a:xfrm>
            <a:off x="669236" y="1025986"/>
            <a:ext cx="4781321" cy="584775"/>
          </a:xfrm>
          <a:prstGeom prst="rect">
            <a:avLst/>
          </a:prstGeom>
          <a:noFill/>
        </p:spPr>
        <p:txBody>
          <a:bodyPr wrap="square" rtlCol="0">
            <a:spAutoFit/>
          </a:bodyPr>
          <a:lstStyle/>
          <a:p>
            <a:r>
              <a:rPr lang="en-US" sz="3200" b="1">
                <a:solidFill>
                  <a:srgbClr val="3A3A3A"/>
                </a:solidFill>
                <a:latin typeface="Roboto" panose="02000000000000000000" pitchFamily="2" charset="0"/>
                <a:ea typeface="Roboto" panose="02000000000000000000" pitchFamily="2" charset="0"/>
                <a:cs typeface="Roboto" panose="02000000000000000000" pitchFamily="2" charset="0"/>
              </a:rPr>
              <a:t>Our leadership team</a:t>
            </a:r>
          </a:p>
        </p:txBody>
      </p:sp>
      <p:sp>
        <p:nvSpPr>
          <p:cNvPr id="2" name="TextBox 1">
            <a:extLst>
              <a:ext uri="{FF2B5EF4-FFF2-40B4-BE49-F238E27FC236}">
                <a16:creationId xmlns:a16="http://schemas.microsoft.com/office/drawing/2014/main" id="{1D068FC2-3A63-850D-4684-AD2A406D38D3}"/>
              </a:ext>
            </a:extLst>
          </p:cNvPr>
          <p:cNvSpPr txBox="1"/>
          <p:nvPr userDrawn="1"/>
        </p:nvSpPr>
        <p:spPr>
          <a:xfrm>
            <a:off x="691259" y="1610761"/>
            <a:ext cx="80205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Our team has more than 70  years of combined freight industry experience</a:t>
            </a:r>
          </a:p>
        </p:txBody>
      </p:sp>
      <p:pic>
        <p:nvPicPr>
          <p:cNvPr id="8" name="Picture 7">
            <a:extLst>
              <a:ext uri="{FF2B5EF4-FFF2-40B4-BE49-F238E27FC236}">
                <a16:creationId xmlns:a16="http://schemas.microsoft.com/office/drawing/2014/main" id="{E4B2B677-04D7-8E3C-E44E-9FAF2C3114B9}"/>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t="6789" b="27340"/>
          <a:stretch/>
        </p:blipFill>
        <p:spPr>
          <a:xfrm>
            <a:off x="7260606" y="2967073"/>
            <a:ext cx="1787171" cy="1199175"/>
          </a:xfrm>
          <a:prstGeom prst="rect">
            <a:avLst/>
          </a:prstGeom>
        </p:spPr>
      </p:pic>
      <p:sp>
        <p:nvSpPr>
          <p:cNvPr id="9" name="Rectangle 8">
            <a:extLst>
              <a:ext uri="{FF2B5EF4-FFF2-40B4-BE49-F238E27FC236}">
                <a16:creationId xmlns:a16="http://schemas.microsoft.com/office/drawing/2014/main" id="{903B247C-C067-A0D9-A38A-6E860B82EE2B}"/>
              </a:ext>
            </a:extLst>
          </p:cNvPr>
          <p:cNvSpPr/>
          <p:nvPr userDrawn="1"/>
        </p:nvSpPr>
        <p:spPr>
          <a:xfrm>
            <a:off x="7264956" y="4102693"/>
            <a:ext cx="1799695" cy="680321"/>
          </a:xfrm>
          <a:prstGeom prst="rect">
            <a:avLst/>
          </a:prstGeom>
          <a:solidFill>
            <a:schemeClr val="bg1"/>
          </a:solidFill>
          <a:ln>
            <a:noFill/>
          </a:ln>
          <a:effectLst>
            <a:outerShdw blurRad="215900" dist="50800" dir="2280000" algn="ctr" rotWithShape="0">
              <a:srgbClr val="19191B">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John Hess</a:t>
            </a:r>
          </a:p>
          <a:p>
            <a:pPr algn="l"/>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CTO</a:t>
            </a:r>
          </a:p>
        </p:txBody>
      </p:sp>
      <p:sp>
        <p:nvSpPr>
          <p:cNvPr id="5" name="TextBox 4">
            <a:extLst>
              <a:ext uri="{FF2B5EF4-FFF2-40B4-BE49-F238E27FC236}">
                <a16:creationId xmlns:a16="http://schemas.microsoft.com/office/drawing/2014/main" id="{E0756AF6-B199-575A-38E2-6F16E2B3E382}"/>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Tree>
    <p:extLst>
      <p:ext uri="{BB962C8B-B14F-4D97-AF65-F5344CB8AC3E}">
        <p14:creationId xmlns:p14="http://schemas.microsoft.com/office/powerpoint/2010/main" val="1034006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out MyCarrier Transi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0" y="0"/>
            <a:ext cx="12192000" cy="6858000"/>
          </a:xfrm>
          <a:prstGeom prst="rect">
            <a:avLst/>
          </a:prstGeom>
          <a:solidFill>
            <a:srgbClr val="1919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3A83A8-2940-8B94-49B0-EC903E0FC0DE}"/>
              </a:ext>
            </a:extLst>
          </p:cNvPr>
          <p:cNvSpPr txBox="1"/>
          <p:nvPr userDrawn="1"/>
        </p:nvSpPr>
        <p:spPr>
          <a:xfrm>
            <a:off x="924560" y="2459504"/>
            <a:ext cx="3881120" cy="1938992"/>
          </a:xfrm>
          <a:prstGeom prst="rect">
            <a:avLst/>
          </a:prstGeom>
          <a:noFill/>
        </p:spPr>
        <p:txBody>
          <a:bodyPr wrap="square" rtlCol="0">
            <a:spAutoFit/>
          </a:bodyPr>
          <a:lstStyle/>
          <a:p>
            <a:r>
              <a:rPr lang="en-US" sz="6000" b="1">
                <a:solidFill>
                  <a:schemeClr val="bg1"/>
                </a:solidFill>
                <a:latin typeface="Roboto" panose="02000000000000000000" pitchFamily="2" charset="0"/>
                <a:ea typeface="Roboto" panose="02000000000000000000" pitchFamily="2" charset="0"/>
                <a:cs typeface="Roboto" panose="02000000000000000000" pitchFamily="2" charset="0"/>
              </a:rPr>
              <a:t>About </a:t>
            </a:r>
            <a:r>
              <a:rPr lang="en-US" sz="6000" b="1">
                <a:solidFill>
                  <a:srgbClr val="007AFF"/>
                </a:solidFill>
                <a:latin typeface="Roboto" panose="02000000000000000000" pitchFamily="2" charset="0"/>
                <a:ea typeface="Roboto" panose="02000000000000000000" pitchFamily="2" charset="0"/>
                <a:cs typeface="Roboto" panose="02000000000000000000" pitchFamily="2" charset="0"/>
              </a:rPr>
              <a:t>MyCarrier</a:t>
            </a:r>
          </a:p>
        </p:txBody>
      </p:sp>
    </p:spTree>
    <p:extLst>
      <p:ext uri="{BB962C8B-B14F-4D97-AF65-F5344CB8AC3E}">
        <p14:creationId xmlns:p14="http://schemas.microsoft.com/office/powerpoint/2010/main" val="205559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tatemen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0" y="0"/>
            <a:ext cx="12192000" cy="6858000"/>
          </a:xfrm>
          <a:prstGeom prst="rect">
            <a:avLst/>
          </a:prstGeom>
          <a:solidFill>
            <a:srgbClr val="1919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BEA8B74-3F78-C4EB-8E0F-37ADC83DB04C}"/>
              </a:ext>
            </a:extLst>
          </p:cNvPr>
          <p:cNvSpPr>
            <a:spLocks noGrp="1"/>
          </p:cNvSpPr>
          <p:nvPr>
            <p:ph type="body" sz="quarter" idx="10" hasCustomPrompt="1"/>
          </p:nvPr>
        </p:nvSpPr>
        <p:spPr>
          <a:xfrm>
            <a:off x="684917" y="1232694"/>
            <a:ext cx="10077450" cy="4392612"/>
          </a:xfrm>
          <a:prstGeom prst="rect">
            <a:avLst/>
          </a:prstGeom>
        </p:spPr>
        <p:txBody>
          <a:bodyPr anchor="ctr" anchorCtr="0"/>
          <a:lstStyle>
            <a:lvl1pPr marL="0" indent="0">
              <a:buNone/>
              <a:defRPr sz="4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Bold Statement Goes Here</a:t>
            </a:r>
          </a:p>
        </p:txBody>
      </p:sp>
      <p:pic>
        <p:nvPicPr>
          <p:cNvPr id="6" name="Picture 5" descr="Text, logo&#10;&#10;Description automatically generated">
            <a:extLst>
              <a:ext uri="{FF2B5EF4-FFF2-40B4-BE49-F238E27FC236}">
                <a16:creationId xmlns:a16="http://schemas.microsoft.com/office/drawing/2014/main" id="{E9B182B7-11FC-63BF-391E-B0668FB849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2063" y="562654"/>
            <a:ext cx="397005" cy="327353"/>
          </a:xfrm>
          <a:prstGeom prst="rect">
            <a:avLst/>
          </a:prstGeom>
        </p:spPr>
      </p:pic>
    </p:spTree>
    <p:extLst>
      <p:ext uri="{BB962C8B-B14F-4D97-AF65-F5344CB8AC3E}">
        <p14:creationId xmlns:p14="http://schemas.microsoft.com/office/powerpoint/2010/main" val="2199864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Statemen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0" y="0"/>
            <a:ext cx="12192000" cy="6858000"/>
          </a:xfrm>
          <a:prstGeom prst="rect">
            <a:avLst/>
          </a:prstGeom>
          <a:solidFill>
            <a:srgbClr val="1919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2BA6BC89-EF7F-9005-7084-60B24C4C3B76}"/>
              </a:ext>
            </a:extLst>
          </p:cNvPr>
          <p:cNvSpPr>
            <a:spLocks noGrp="1"/>
          </p:cNvSpPr>
          <p:nvPr>
            <p:ph type="body" sz="quarter" idx="10" hasCustomPrompt="1"/>
          </p:nvPr>
        </p:nvSpPr>
        <p:spPr>
          <a:xfrm>
            <a:off x="684916" y="1232694"/>
            <a:ext cx="6048393" cy="4392612"/>
          </a:xfrm>
          <a:prstGeom prst="rect">
            <a:avLst/>
          </a:prstGeom>
        </p:spPr>
        <p:txBody>
          <a:bodyPr anchor="ctr" anchorCtr="0"/>
          <a:lstStyle>
            <a:lvl1pPr marL="0" indent="0">
              <a:buNone/>
              <a:defRPr sz="4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Transition Title or Sentence Goes Here</a:t>
            </a:r>
          </a:p>
        </p:txBody>
      </p:sp>
    </p:spTree>
    <p:extLst>
      <p:ext uri="{BB962C8B-B14F-4D97-AF65-F5344CB8AC3E}">
        <p14:creationId xmlns:p14="http://schemas.microsoft.com/office/powerpoint/2010/main" val="3513005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tatemen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0" y="0"/>
            <a:ext cx="12192000" cy="685800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BEA8B74-3F78-C4EB-8E0F-37ADC83DB04C}"/>
              </a:ext>
            </a:extLst>
          </p:cNvPr>
          <p:cNvSpPr>
            <a:spLocks noGrp="1"/>
          </p:cNvSpPr>
          <p:nvPr>
            <p:ph type="body" sz="quarter" idx="10" hasCustomPrompt="1"/>
          </p:nvPr>
        </p:nvSpPr>
        <p:spPr>
          <a:xfrm>
            <a:off x="684916" y="1232694"/>
            <a:ext cx="6048393" cy="4392612"/>
          </a:xfrm>
          <a:prstGeom prst="rect">
            <a:avLst/>
          </a:prstGeom>
        </p:spPr>
        <p:txBody>
          <a:bodyPr anchor="ctr" anchorCtr="0"/>
          <a:lstStyle>
            <a:lvl1pPr marL="0" indent="0">
              <a:buNone/>
              <a:defRPr sz="4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Transition Title or Sentence Goes Here</a:t>
            </a:r>
          </a:p>
        </p:txBody>
      </p:sp>
    </p:spTree>
    <p:extLst>
      <p:ext uri="{BB962C8B-B14F-4D97-AF65-F5344CB8AC3E}">
        <p14:creationId xmlns:p14="http://schemas.microsoft.com/office/powerpoint/2010/main" val="3211805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with homepage mocku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0" y="3669475"/>
            <a:ext cx="12192000" cy="3188525"/>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mputer with a transparent screen&#10;&#10;Description automatically generated">
            <a:extLst>
              <a:ext uri="{FF2B5EF4-FFF2-40B4-BE49-F238E27FC236}">
                <a16:creationId xmlns:a16="http://schemas.microsoft.com/office/drawing/2014/main" id="{DEE2EABB-2AAA-E169-F91E-BBEE762922AC}"/>
              </a:ext>
            </a:extLst>
          </p:cNvPr>
          <p:cNvPicPr>
            <a:picLocks noChangeAspect="1"/>
          </p:cNvPicPr>
          <p:nvPr userDrawn="1"/>
        </p:nvPicPr>
        <p:blipFill rotWithShape="1">
          <a:blip r:embed="rId2"/>
          <a:srcRect r="25864"/>
          <a:stretch/>
        </p:blipFill>
        <p:spPr>
          <a:xfrm>
            <a:off x="4148707" y="582048"/>
            <a:ext cx="8043294" cy="5693904"/>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BF7C02D0-FA93-F583-8EA8-359D9D4FCA03}"/>
              </a:ext>
            </a:extLst>
          </p:cNvPr>
          <p:cNvPicPr>
            <a:picLocks noChangeAspect="1"/>
          </p:cNvPicPr>
          <p:nvPr userDrawn="1"/>
        </p:nvPicPr>
        <p:blipFill rotWithShape="1">
          <a:blip r:embed="rId3"/>
          <a:srcRect r="23367"/>
          <a:stretch/>
        </p:blipFill>
        <p:spPr>
          <a:xfrm>
            <a:off x="5624622" y="889492"/>
            <a:ext cx="6567378" cy="4750920"/>
          </a:xfrm>
          <a:prstGeom prst="rect">
            <a:avLst/>
          </a:prstGeom>
        </p:spPr>
      </p:pic>
      <p:sp>
        <p:nvSpPr>
          <p:cNvPr id="7" name="Text Placeholder 3">
            <a:extLst>
              <a:ext uri="{FF2B5EF4-FFF2-40B4-BE49-F238E27FC236}">
                <a16:creationId xmlns:a16="http://schemas.microsoft.com/office/drawing/2014/main" id="{805B9B15-9F60-58BF-162B-8853F8A86441}"/>
              </a:ext>
            </a:extLst>
          </p:cNvPr>
          <p:cNvSpPr>
            <a:spLocks noGrp="1"/>
          </p:cNvSpPr>
          <p:nvPr>
            <p:ph type="body" sz="half" idx="2"/>
          </p:nvPr>
        </p:nvSpPr>
        <p:spPr>
          <a:xfrm>
            <a:off x="669236" y="4239490"/>
            <a:ext cx="2810234" cy="1947553"/>
          </a:xfrm>
          <a:prstGeom prst="rect">
            <a:avLst/>
          </a:prstGeom>
        </p:spPr>
        <p:txBody>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10450CAD-8E8F-49FB-3E24-B0EF965CF212}"/>
              </a:ext>
            </a:extLst>
          </p:cNvPr>
          <p:cNvSpPr>
            <a:spLocks noGrp="1"/>
          </p:cNvSpPr>
          <p:nvPr>
            <p:ph type="body" sz="half" idx="10"/>
          </p:nvPr>
        </p:nvSpPr>
        <p:spPr>
          <a:xfrm>
            <a:off x="669235" y="2291938"/>
            <a:ext cx="3709177" cy="1068388"/>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7DF40695-D8A0-6933-FEE9-1E31B204047B}"/>
              </a:ext>
            </a:extLst>
          </p:cNvPr>
          <p:cNvSpPr>
            <a:spLocks noGrp="1"/>
          </p:cNvSpPr>
          <p:nvPr>
            <p:ph type="title"/>
          </p:nvPr>
        </p:nvSpPr>
        <p:spPr>
          <a:xfrm>
            <a:off x="672818" y="1070054"/>
            <a:ext cx="3705594" cy="1068388"/>
          </a:xfrm>
          <a:prstGeom prst="rect">
            <a:avLst/>
          </a:prstGeom>
        </p:spPr>
        <p:txBody>
          <a:bodyPr anchor="t" anchorCtr="0"/>
          <a:lstStyle>
            <a:lvl1pPr>
              <a:defRPr sz="3200" b="1">
                <a:solidFill>
                  <a:srgbClr val="3A3A3A"/>
                </a:solidFill>
              </a:defRPr>
            </a:lvl1pPr>
          </a:lstStyle>
          <a:p>
            <a:r>
              <a:rPr lang="en-US"/>
              <a:t>Click to edit Master title style</a:t>
            </a:r>
          </a:p>
        </p:txBody>
      </p:sp>
      <p:sp>
        <p:nvSpPr>
          <p:cNvPr id="5" name="Rectangle 4">
            <a:extLst>
              <a:ext uri="{FF2B5EF4-FFF2-40B4-BE49-F238E27FC236}">
                <a16:creationId xmlns:a16="http://schemas.microsoft.com/office/drawing/2014/main" id="{F0E75A41-6B35-590A-5B5B-071D6F724C11}"/>
              </a:ext>
            </a:extLst>
          </p:cNvPr>
          <p:cNvSpPr/>
          <p:nvPr userDrawn="1"/>
        </p:nvSpPr>
        <p:spPr>
          <a:xfrm>
            <a:off x="6955360" y="4652807"/>
            <a:ext cx="878710" cy="2509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rPr>
              <a:t>MyCarrier</a:t>
            </a:r>
          </a:p>
        </p:txBody>
      </p:sp>
      <p:pic>
        <p:nvPicPr>
          <p:cNvPr id="9" name="Picture 8" descr="Text, logo&#10;&#10;Description automatically generated">
            <a:extLst>
              <a:ext uri="{FF2B5EF4-FFF2-40B4-BE49-F238E27FC236}">
                <a16:creationId xmlns:a16="http://schemas.microsoft.com/office/drawing/2014/main" id="{65BC543F-BCAA-804F-C83C-49C8CB6753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000735" y="4706739"/>
            <a:ext cx="173503" cy="143063"/>
          </a:xfrm>
          <a:prstGeom prst="rect">
            <a:avLst/>
          </a:prstGeom>
        </p:spPr>
      </p:pic>
      <p:sp>
        <p:nvSpPr>
          <p:cNvPr id="11" name="Rectangle 10">
            <a:extLst>
              <a:ext uri="{FF2B5EF4-FFF2-40B4-BE49-F238E27FC236}">
                <a16:creationId xmlns:a16="http://schemas.microsoft.com/office/drawing/2014/main" id="{88EFC886-71FC-8525-9E3D-830429F4EB36}"/>
              </a:ext>
            </a:extLst>
          </p:cNvPr>
          <p:cNvSpPr/>
          <p:nvPr userDrawn="1"/>
        </p:nvSpPr>
        <p:spPr>
          <a:xfrm>
            <a:off x="6955360" y="5032991"/>
            <a:ext cx="878710" cy="2509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rPr>
              <a:t>MyCarrier</a:t>
            </a:r>
          </a:p>
        </p:txBody>
      </p:sp>
      <p:pic>
        <p:nvPicPr>
          <p:cNvPr id="13" name="Picture 12" descr="Text, logo&#10;&#10;Description automatically generated">
            <a:extLst>
              <a:ext uri="{FF2B5EF4-FFF2-40B4-BE49-F238E27FC236}">
                <a16:creationId xmlns:a16="http://schemas.microsoft.com/office/drawing/2014/main" id="{9D48181C-8C66-078D-DD6E-D8B50EA79F5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000735" y="5086923"/>
            <a:ext cx="173503" cy="143063"/>
          </a:xfrm>
          <a:prstGeom prst="rect">
            <a:avLst/>
          </a:prstGeom>
        </p:spPr>
      </p:pic>
      <p:sp>
        <p:nvSpPr>
          <p:cNvPr id="14" name="Rectangle 13">
            <a:extLst>
              <a:ext uri="{FF2B5EF4-FFF2-40B4-BE49-F238E27FC236}">
                <a16:creationId xmlns:a16="http://schemas.microsoft.com/office/drawing/2014/main" id="{66390BE1-E12C-D47E-1EC2-5E3632AAC2D2}"/>
              </a:ext>
            </a:extLst>
          </p:cNvPr>
          <p:cNvSpPr/>
          <p:nvPr userDrawn="1"/>
        </p:nvSpPr>
        <p:spPr>
          <a:xfrm>
            <a:off x="6955359" y="5443870"/>
            <a:ext cx="878710" cy="1881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rPr>
              <a:t>MyCarrier</a:t>
            </a:r>
          </a:p>
        </p:txBody>
      </p:sp>
      <p:pic>
        <p:nvPicPr>
          <p:cNvPr id="15" name="Picture 14" descr="Text, logo&#10;&#10;Description automatically generated">
            <a:extLst>
              <a:ext uri="{FF2B5EF4-FFF2-40B4-BE49-F238E27FC236}">
                <a16:creationId xmlns:a16="http://schemas.microsoft.com/office/drawing/2014/main" id="{B8397665-5C08-D7A4-793A-62899A79DAA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000734" y="5459206"/>
            <a:ext cx="173503" cy="143063"/>
          </a:xfrm>
          <a:prstGeom prst="rect">
            <a:avLst/>
          </a:prstGeom>
        </p:spPr>
      </p:pic>
    </p:spTree>
    <p:extLst>
      <p:ext uri="{BB962C8B-B14F-4D97-AF65-F5344CB8AC3E}">
        <p14:creationId xmlns:p14="http://schemas.microsoft.com/office/powerpoint/2010/main" val="3878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EAE15D-3CCA-35CE-C43B-154273D80CA0}"/>
              </a:ext>
            </a:extLst>
          </p:cNvPr>
          <p:cNvSpPr/>
          <p:nvPr userDrawn="1"/>
        </p:nvSpPr>
        <p:spPr>
          <a:xfrm>
            <a:off x="0" y="0"/>
            <a:ext cx="12192000" cy="6857999"/>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BC4478F-CAF8-10DB-BD3A-EBF639716E34}"/>
              </a:ext>
            </a:extLst>
          </p:cNvPr>
          <p:cNvSpPr>
            <a:spLocks noGrp="1"/>
          </p:cNvSpPr>
          <p:nvPr>
            <p:ph type="title"/>
          </p:nvPr>
        </p:nvSpPr>
        <p:spPr>
          <a:xfrm>
            <a:off x="589281" y="2381427"/>
            <a:ext cx="5610842" cy="1493333"/>
          </a:xfrm>
          <a:prstGeom prst="rect">
            <a:avLst/>
          </a:prstGeom>
        </p:spPr>
        <p:txBody>
          <a:bodyPr anchor="ctr" anchorCtr="0"/>
          <a:lstStyle>
            <a:lvl1pPr>
              <a:defRPr sz="4800" b="1">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76FDD4E0-5463-79AB-0F90-7F6F88917579}"/>
              </a:ext>
            </a:extLst>
          </p:cNvPr>
          <p:cNvSpPr>
            <a:spLocks noGrp="1"/>
          </p:cNvSpPr>
          <p:nvPr>
            <p:ph type="body" sz="quarter" idx="10" hasCustomPrompt="1"/>
          </p:nvPr>
        </p:nvSpPr>
        <p:spPr>
          <a:xfrm>
            <a:off x="589281" y="4178519"/>
            <a:ext cx="3122033" cy="833438"/>
          </a:xfrm>
          <a:prstGeom prst="rect">
            <a:avLst/>
          </a:prstGeom>
        </p:spPr>
        <p:txBody>
          <a:bodyPr/>
          <a:lstStyle>
            <a:lvl1pPr marL="0" indent="0">
              <a:buNone/>
              <a:defRPr sz="1400">
                <a:solidFill>
                  <a:schemeClr val="bg1"/>
                </a:solidFill>
              </a:defRPr>
            </a:lvl1pPr>
          </a:lstStyle>
          <a:p>
            <a:pPr lvl="0"/>
            <a:r>
              <a:rPr lang="en-US"/>
              <a:t>Date</a:t>
            </a:r>
          </a:p>
        </p:txBody>
      </p:sp>
      <p:pic>
        <p:nvPicPr>
          <p:cNvPr id="15" name="Picture 14" descr="A white text on a black background&#10;&#10;Description automatically generated">
            <a:extLst>
              <a:ext uri="{FF2B5EF4-FFF2-40B4-BE49-F238E27FC236}">
                <a16:creationId xmlns:a16="http://schemas.microsoft.com/office/drawing/2014/main" id="{6BF64DB6-5E30-27B6-22F4-8F024C29E6B7}"/>
              </a:ext>
            </a:extLst>
          </p:cNvPr>
          <p:cNvPicPr>
            <a:picLocks noChangeAspect="1"/>
          </p:cNvPicPr>
          <p:nvPr userDrawn="1"/>
        </p:nvPicPr>
        <p:blipFill rotWithShape="1">
          <a:blip r:embed="rId2">
            <a:alphaModFix amt="20000"/>
          </a:blip>
          <a:srcRect r="72418"/>
          <a:stretch/>
        </p:blipFill>
        <p:spPr>
          <a:xfrm>
            <a:off x="7112000" y="1556147"/>
            <a:ext cx="4625952" cy="3745706"/>
          </a:xfrm>
          <a:prstGeom prst="rect">
            <a:avLst/>
          </a:prstGeom>
        </p:spPr>
      </p:pic>
      <p:pic>
        <p:nvPicPr>
          <p:cNvPr id="16" name="Picture 15" descr="A white text on a black background&#10;&#10;Description automatically generated">
            <a:extLst>
              <a:ext uri="{FF2B5EF4-FFF2-40B4-BE49-F238E27FC236}">
                <a16:creationId xmlns:a16="http://schemas.microsoft.com/office/drawing/2014/main" id="{5703B7EE-93F0-60D5-D1EE-EEF93343F56A}"/>
              </a:ext>
            </a:extLst>
          </p:cNvPr>
          <p:cNvPicPr>
            <a:picLocks noChangeAspect="1"/>
          </p:cNvPicPr>
          <p:nvPr userDrawn="1"/>
        </p:nvPicPr>
        <p:blipFill>
          <a:blip r:embed="rId2"/>
          <a:stretch>
            <a:fillRect/>
          </a:stretch>
        </p:blipFill>
        <p:spPr>
          <a:xfrm>
            <a:off x="666275" y="1556147"/>
            <a:ext cx="2077559" cy="463988"/>
          </a:xfrm>
          <a:prstGeom prst="rect">
            <a:avLst/>
          </a:prstGeom>
        </p:spPr>
      </p:pic>
    </p:spTree>
    <p:extLst>
      <p:ext uri="{BB962C8B-B14F-4D97-AF65-F5344CB8AC3E}">
        <p14:creationId xmlns:p14="http://schemas.microsoft.com/office/powerpoint/2010/main" val="2681963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content with BYO mocku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0" y="3360327"/>
            <a:ext cx="12192000" cy="3497674"/>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a:extLst>
              <a:ext uri="{FF2B5EF4-FFF2-40B4-BE49-F238E27FC236}">
                <a16:creationId xmlns:a16="http://schemas.microsoft.com/office/drawing/2014/main" id="{805B9B15-9F60-58BF-162B-8853F8A86441}"/>
              </a:ext>
            </a:extLst>
          </p:cNvPr>
          <p:cNvSpPr>
            <a:spLocks noGrp="1"/>
          </p:cNvSpPr>
          <p:nvPr>
            <p:ph type="body" sz="half" idx="2"/>
          </p:nvPr>
        </p:nvSpPr>
        <p:spPr>
          <a:xfrm>
            <a:off x="669236" y="4239490"/>
            <a:ext cx="2810234" cy="1947553"/>
          </a:xfrm>
          <a:prstGeom prst="rect">
            <a:avLst/>
          </a:prstGeom>
        </p:spPr>
        <p:txBody>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a16="http://schemas.microsoft.com/office/drawing/2014/main" id="{10450CAD-8E8F-49FB-3E24-B0EF965CF212}"/>
              </a:ext>
            </a:extLst>
          </p:cNvPr>
          <p:cNvSpPr>
            <a:spLocks noGrp="1"/>
          </p:cNvSpPr>
          <p:nvPr>
            <p:ph type="body" sz="half" idx="10"/>
          </p:nvPr>
        </p:nvSpPr>
        <p:spPr>
          <a:xfrm>
            <a:off x="669235" y="2291938"/>
            <a:ext cx="3709177" cy="725667"/>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36FFA57B-87F1-9831-CD74-08CA8930C691}"/>
              </a:ext>
            </a:extLst>
          </p:cNvPr>
          <p:cNvSpPr>
            <a:spLocks noGrp="1"/>
          </p:cNvSpPr>
          <p:nvPr>
            <p:ph type="title"/>
          </p:nvPr>
        </p:nvSpPr>
        <p:spPr>
          <a:xfrm>
            <a:off x="672818" y="1070054"/>
            <a:ext cx="3705594"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1468952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alf content with BYO mockup 2">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05B9B15-9F60-58BF-162B-8853F8A86441}"/>
              </a:ext>
            </a:extLst>
          </p:cNvPr>
          <p:cNvSpPr>
            <a:spLocks noGrp="1"/>
          </p:cNvSpPr>
          <p:nvPr>
            <p:ph type="body" sz="half" idx="2"/>
          </p:nvPr>
        </p:nvSpPr>
        <p:spPr>
          <a:xfrm>
            <a:off x="672818" y="2109748"/>
            <a:ext cx="3709176" cy="1947553"/>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Rectangle 1">
            <a:extLst>
              <a:ext uri="{FF2B5EF4-FFF2-40B4-BE49-F238E27FC236}">
                <a16:creationId xmlns:a16="http://schemas.microsoft.com/office/drawing/2014/main" id="{F49186B8-3A90-C293-32DE-B7C3C2BF344A}"/>
              </a:ext>
            </a:extLst>
          </p:cNvPr>
          <p:cNvSpPr/>
          <p:nvPr userDrawn="1"/>
        </p:nvSpPr>
        <p:spPr>
          <a:xfrm>
            <a:off x="7633912" y="0"/>
            <a:ext cx="4558088" cy="685800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0DA1382-1199-011C-22BB-5808DD4CC12D}"/>
              </a:ext>
            </a:extLst>
          </p:cNvPr>
          <p:cNvSpPr>
            <a:spLocks noGrp="1"/>
          </p:cNvSpPr>
          <p:nvPr>
            <p:ph type="title"/>
          </p:nvPr>
        </p:nvSpPr>
        <p:spPr>
          <a:xfrm>
            <a:off x="672818" y="1070054"/>
            <a:ext cx="3705594"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4233960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ckup slide templa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0" y="3669475"/>
            <a:ext cx="12192000" cy="3188525"/>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10450CAD-8E8F-49FB-3E24-B0EF965CF212}"/>
              </a:ext>
            </a:extLst>
          </p:cNvPr>
          <p:cNvSpPr>
            <a:spLocks noGrp="1"/>
          </p:cNvSpPr>
          <p:nvPr>
            <p:ph type="body" sz="half" idx="10"/>
          </p:nvPr>
        </p:nvSpPr>
        <p:spPr>
          <a:xfrm>
            <a:off x="9534014" y="4081008"/>
            <a:ext cx="1891273" cy="1068388"/>
          </a:xfrm>
          <a:prstGeom prst="rect">
            <a:avLst/>
          </a:prstGeom>
        </p:spPr>
        <p:txBody>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descr="A computer with a transparent screen&#10;&#10;Description automatically generated">
            <a:extLst>
              <a:ext uri="{FF2B5EF4-FFF2-40B4-BE49-F238E27FC236}">
                <a16:creationId xmlns:a16="http://schemas.microsoft.com/office/drawing/2014/main" id="{073A9601-F8AD-8557-ED30-986B24383966}"/>
              </a:ext>
            </a:extLst>
          </p:cNvPr>
          <p:cNvPicPr>
            <a:picLocks noChangeAspect="1"/>
          </p:cNvPicPr>
          <p:nvPr userDrawn="1"/>
        </p:nvPicPr>
        <p:blipFill rotWithShape="1">
          <a:blip r:embed="rId2"/>
          <a:srcRect l="-367" t="-4111" r="-1487" b="4111"/>
          <a:stretch/>
        </p:blipFill>
        <p:spPr>
          <a:xfrm>
            <a:off x="-292098" y="2130436"/>
            <a:ext cx="9175017" cy="4727563"/>
          </a:xfrm>
          <a:prstGeom prst="rect">
            <a:avLst/>
          </a:prstGeom>
        </p:spPr>
      </p:pic>
      <p:sp>
        <p:nvSpPr>
          <p:cNvPr id="12" name="Picture Placeholder 11">
            <a:extLst>
              <a:ext uri="{FF2B5EF4-FFF2-40B4-BE49-F238E27FC236}">
                <a16:creationId xmlns:a16="http://schemas.microsoft.com/office/drawing/2014/main" id="{0CFD8894-B74F-392D-BB68-4A1AFA9019B9}"/>
              </a:ext>
            </a:extLst>
          </p:cNvPr>
          <p:cNvSpPr>
            <a:spLocks noGrp="1"/>
          </p:cNvSpPr>
          <p:nvPr>
            <p:ph type="pic" sz="quarter" idx="11"/>
          </p:nvPr>
        </p:nvSpPr>
        <p:spPr>
          <a:xfrm>
            <a:off x="969818" y="2604655"/>
            <a:ext cx="6206837" cy="3960267"/>
          </a:xfrm>
          <a:prstGeom prst="rect">
            <a:avLst/>
          </a:prstGeom>
        </p:spPr>
        <p:txBody>
          <a:bodyPr/>
          <a:lstStyle/>
          <a:p>
            <a:endParaRPr lang="en-US"/>
          </a:p>
        </p:txBody>
      </p:sp>
      <p:sp>
        <p:nvSpPr>
          <p:cNvPr id="2" name="Title 1">
            <a:extLst>
              <a:ext uri="{FF2B5EF4-FFF2-40B4-BE49-F238E27FC236}">
                <a16:creationId xmlns:a16="http://schemas.microsoft.com/office/drawing/2014/main" id="{01954AE3-F110-2B81-094E-ED00E4528B05}"/>
              </a:ext>
            </a:extLst>
          </p:cNvPr>
          <p:cNvSpPr>
            <a:spLocks noGrp="1"/>
          </p:cNvSpPr>
          <p:nvPr>
            <p:ph type="title"/>
          </p:nvPr>
        </p:nvSpPr>
        <p:spPr>
          <a:xfrm>
            <a:off x="672817" y="1070054"/>
            <a:ext cx="10752469"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576950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ckup slide template 3">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05B9B15-9F60-58BF-162B-8853F8A86441}"/>
              </a:ext>
            </a:extLst>
          </p:cNvPr>
          <p:cNvSpPr>
            <a:spLocks noGrp="1"/>
          </p:cNvSpPr>
          <p:nvPr>
            <p:ph type="body" sz="half" idx="2"/>
          </p:nvPr>
        </p:nvSpPr>
        <p:spPr>
          <a:xfrm>
            <a:off x="672818" y="2109748"/>
            <a:ext cx="3709176" cy="1947553"/>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Rectangle 1">
            <a:extLst>
              <a:ext uri="{FF2B5EF4-FFF2-40B4-BE49-F238E27FC236}">
                <a16:creationId xmlns:a16="http://schemas.microsoft.com/office/drawing/2014/main" id="{F49186B8-3A90-C293-32DE-B7C3C2BF344A}"/>
              </a:ext>
            </a:extLst>
          </p:cNvPr>
          <p:cNvSpPr/>
          <p:nvPr userDrawn="1"/>
        </p:nvSpPr>
        <p:spPr>
          <a:xfrm>
            <a:off x="7633912" y="0"/>
            <a:ext cx="4558088" cy="685800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285E5AA-9ECC-FA78-155D-66534A21E8B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50" r="9354"/>
          <a:stretch/>
        </p:blipFill>
        <p:spPr bwMode="auto">
          <a:xfrm>
            <a:off x="5791200" y="672415"/>
            <a:ext cx="6400800" cy="57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16">
            <a:extLst>
              <a:ext uri="{FF2B5EF4-FFF2-40B4-BE49-F238E27FC236}">
                <a16:creationId xmlns:a16="http://schemas.microsoft.com/office/drawing/2014/main" id="{0B7EB4C7-6783-F4ED-995F-CE10873FFEA3}"/>
              </a:ext>
            </a:extLst>
          </p:cNvPr>
          <p:cNvSpPr>
            <a:spLocks noGrp="1"/>
          </p:cNvSpPr>
          <p:nvPr>
            <p:ph type="pic" sz="quarter" idx="11"/>
          </p:nvPr>
        </p:nvSpPr>
        <p:spPr>
          <a:xfrm>
            <a:off x="6312477" y="1282614"/>
            <a:ext cx="5879524" cy="3437569"/>
          </a:xfrm>
          <a:prstGeom prst="rect">
            <a:avLst/>
          </a:prstGeom>
        </p:spPr>
        <p:txBody>
          <a:bodyPr/>
          <a:lstStyle/>
          <a:p>
            <a:endParaRPr lang="en-US"/>
          </a:p>
        </p:txBody>
      </p:sp>
      <p:sp>
        <p:nvSpPr>
          <p:cNvPr id="5" name="Title 1">
            <a:extLst>
              <a:ext uri="{FF2B5EF4-FFF2-40B4-BE49-F238E27FC236}">
                <a16:creationId xmlns:a16="http://schemas.microsoft.com/office/drawing/2014/main" id="{02EC38BF-29E1-C5EE-A256-24F1626E0275}"/>
              </a:ext>
            </a:extLst>
          </p:cNvPr>
          <p:cNvSpPr>
            <a:spLocks noGrp="1"/>
          </p:cNvSpPr>
          <p:nvPr>
            <p:ph type="title"/>
          </p:nvPr>
        </p:nvSpPr>
        <p:spPr>
          <a:xfrm>
            <a:off x="672818" y="1070054"/>
            <a:ext cx="3705594"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11110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ckup slide templat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7633912" y="1"/>
            <a:ext cx="4558088" cy="685800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D00EE3B-1195-9888-FF70-E5B82CCC9FE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3053"/>
          <a:stretch/>
        </p:blipFill>
        <p:spPr bwMode="auto">
          <a:xfrm>
            <a:off x="0" y="822885"/>
            <a:ext cx="6096000" cy="57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6">
            <a:extLst>
              <a:ext uri="{FF2B5EF4-FFF2-40B4-BE49-F238E27FC236}">
                <a16:creationId xmlns:a16="http://schemas.microsoft.com/office/drawing/2014/main" id="{AADBA391-041B-F5EA-713F-B289DA5D8CBD}"/>
              </a:ext>
            </a:extLst>
          </p:cNvPr>
          <p:cNvSpPr>
            <a:spLocks noGrp="1"/>
          </p:cNvSpPr>
          <p:nvPr>
            <p:ph type="pic" sz="quarter" idx="11"/>
          </p:nvPr>
        </p:nvSpPr>
        <p:spPr>
          <a:xfrm>
            <a:off x="0" y="1421509"/>
            <a:ext cx="5603358" cy="3437569"/>
          </a:xfrm>
          <a:prstGeom prst="rect">
            <a:avLst/>
          </a:prstGeom>
        </p:spPr>
        <p:txBody>
          <a:bodyPr/>
          <a:lstStyle/>
          <a:p>
            <a:endParaRPr lang="en-US"/>
          </a:p>
        </p:txBody>
      </p:sp>
      <p:sp>
        <p:nvSpPr>
          <p:cNvPr id="9" name="Title 1">
            <a:extLst>
              <a:ext uri="{FF2B5EF4-FFF2-40B4-BE49-F238E27FC236}">
                <a16:creationId xmlns:a16="http://schemas.microsoft.com/office/drawing/2014/main" id="{6DC78EDC-B744-403F-0AD4-F4884AA6A428}"/>
              </a:ext>
            </a:extLst>
          </p:cNvPr>
          <p:cNvSpPr>
            <a:spLocks noGrp="1"/>
          </p:cNvSpPr>
          <p:nvPr>
            <p:ph type="title"/>
          </p:nvPr>
        </p:nvSpPr>
        <p:spPr>
          <a:xfrm>
            <a:off x="8197702" y="1023874"/>
            <a:ext cx="3466214" cy="1068388"/>
          </a:xfrm>
          <a:prstGeom prst="rect">
            <a:avLst/>
          </a:prstGeom>
        </p:spPr>
        <p:txBody>
          <a:bodyPr anchor="t" anchorCtr="0"/>
          <a:lstStyle>
            <a:lvl1pPr>
              <a:defRPr sz="3200" b="1">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F461A5CC-08B2-40D8-F82C-7FBA38A46026}"/>
              </a:ext>
            </a:extLst>
          </p:cNvPr>
          <p:cNvSpPr>
            <a:spLocks noGrp="1"/>
          </p:cNvSpPr>
          <p:nvPr>
            <p:ph type="body" sz="half" idx="10"/>
          </p:nvPr>
        </p:nvSpPr>
        <p:spPr>
          <a:xfrm>
            <a:off x="8197702" y="2306022"/>
            <a:ext cx="3466214" cy="973776"/>
          </a:xfrm>
          <a:prstGeom prst="rect">
            <a:avLst/>
          </a:prstGeom>
        </p:spPr>
        <p:txBody>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4466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0" y="4393870"/>
            <a:ext cx="12192000" cy="246413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8F6E9-48B1-E20E-0E9A-35F89553B16F}"/>
              </a:ext>
            </a:extLst>
          </p:cNvPr>
          <p:cNvSpPr>
            <a:spLocks noGrp="1"/>
          </p:cNvSpPr>
          <p:nvPr>
            <p:ph type="title"/>
          </p:nvPr>
        </p:nvSpPr>
        <p:spPr>
          <a:xfrm>
            <a:off x="7133069" y="1404276"/>
            <a:ext cx="4532870" cy="1068388"/>
          </a:xfrm>
          <a:prstGeom prst="rect">
            <a:avLst/>
          </a:prstGeom>
        </p:spPr>
        <p:txBody>
          <a:bodyPr anchor="t" anchorCtr="0"/>
          <a:lstStyle>
            <a:lvl1pPr>
              <a:defRPr sz="3200" b="1">
                <a:solidFill>
                  <a:srgbClr val="3A3A3A"/>
                </a:solidFill>
              </a:defRPr>
            </a:lvl1pPr>
          </a:lstStyle>
          <a:p>
            <a:r>
              <a:rPr lang="en-US"/>
              <a:t>Click to edit Master title style</a:t>
            </a:r>
          </a:p>
        </p:txBody>
      </p:sp>
      <p:sp>
        <p:nvSpPr>
          <p:cNvPr id="11" name="Text Placeholder 3">
            <a:extLst>
              <a:ext uri="{FF2B5EF4-FFF2-40B4-BE49-F238E27FC236}">
                <a16:creationId xmlns:a16="http://schemas.microsoft.com/office/drawing/2014/main" id="{69DA287D-59A4-FD87-3743-F840F264FCEF}"/>
              </a:ext>
            </a:extLst>
          </p:cNvPr>
          <p:cNvSpPr>
            <a:spLocks noGrp="1"/>
          </p:cNvSpPr>
          <p:nvPr>
            <p:ph type="body" sz="half" idx="2"/>
          </p:nvPr>
        </p:nvSpPr>
        <p:spPr>
          <a:xfrm>
            <a:off x="7133069" y="2624447"/>
            <a:ext cx="4532870" cy="1068388"/>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EF158270-3F4A-C2EA-5EDA-3F9F0B955C0D}"/>
              </a:ext>
            </a:extLst>
          </p:cNvPr>
          <p:cNvSpPr>
            <a:spLocks noGrp="1"/>
          </p:cNvSpPr>
          <p:nvPr>
            <p:ph type="body" sz="half" idx="10"/>
          </p:nvPr>
        </p:nvSpPr>
        <p:spPr>
          <a:xfrm>
            <a:off x="7133069" y="4771901"/>
            <a:ext cx="4532870" cy="1462643"/>
          </a:xfrm>
          <a:prstGeom prst="rect">
            <a:avLst/>
          </a:prstGeom>
        </p:spPr>
        <p:txBody>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5" name="Picture 14">
            <a:extLst>
              <a:ext uri="{FF2B5EF4-FFF2-40B4-BE49-F238E27FC236}">
                <a16:creationId xmlns:a16="http://schemas.microsoft.com/office/drawing/2014/main" id="{FBC2C547-CF3E-AB70-813E-753865949446}"/>
              </a:ext>
            </a:extLst>
          </p:cNvPr>
          <p:cNvPicPr>
            <a:picLocks noChangeAspect="1"/>
          </p:cNvPicPr>
          <p:nvPr userDrawn="1"/>
        </p:nvPicPr>
        <p:blipFill>
          <a:blip r:embed="rId2"/>
          <a:stretch>
            <a:fillRect/>
          </a:stretch>
        </p:blipFill>
        <p:spPr>
          <a:xfrm>
            <a:off x="736228" y="1404276"/>
            <a:ext cx="5870780" cy="5017318"/>
          </a:xfrm>
          <a:prstGeom prst="rect">
            <a:avLst/>
          </a:prstGeom>
        </p:spPr>
      </p:pic>
      <p:sp>
        <p:nvSpPr>
          <p:cNvPr id="17" name="Picture Placeholder 16">
            <a:extLst>
              <a:ext uri="{FF2B5EF4-FFF2-40B4-BE49-F238E27FC236}">
                <a16:creationId xmlns:a16="http://schemas.microsoft.com/office/drawing/2014/main" id="{621FE18C-3FCE-097E-4710-07EF1066267C}"/>
              </a:ext>
            </a:extLst>
          </p:cNvPr>
          <p:cNvSpPr>
            <a:spLocks noGrp="1"/>
          </p:cNvSpPr>
          <p:nvPr>
            <p:ph type="pic" sz="quarter" idx="11"/>
          </p:nvPr>
        </p:nvSpPr>
        <p:spPr>
          <a:xfrm>
            <a:off x="884255" y="1591631"/>
            <a:ext cx="5536642" cy="3134020"/>
          </a:xfrm>
          <a:prstGeom prst="rect">
            <a:avLst/>
          </a:prstGeom>
        </p:spPr>
        <p:txBody>
          <a:bodyPr/>
          <a:lstStyle/>
          <a:p>
            <a:endParaRPr lang="en-US"/>
          </a:p>
        </p:txBody>
      </p:sp>
    </p:spTree>
    <p:extLst>
      <p:ext uri="{BB962C8B-B14F-4D97-AF65-F5344CB8AC3E}">
        <p14:creationId xmlns:p14="http://schemas.microsoft.com/office/powerpoint/2010/main" val="1003225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ckup slide template 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EA9DE-D9C5-1112-D0DB-B689E1F07B7E}"/>
              </a:ext>
            </a:extLst>
          </p:cNvPr>
          <p:cNvSpPr/>
          <p:nvPr userDrawn="1"/>
        </p:nvSpPr>
        <p:spPr>
          <a:xfrm>
            <a:off x="-18212" y="1345"/>
            <a:ext cx="7652123" cy="685800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D00EE3B-1195-9888-FF70-E5B82CCC9FE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3053"/>
          <a:stretch/>
        </p:blipFill>
        <p:spPr bwMode="auto">
          <a:xfrm>
            <a:off x="-18854" y="822885"/>
            <a:ext cx="6096000" cy="57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
            <a:extLst>
              <a:ext uri="{FF2B5EF4-FFF2-40B4-BE49-F238E27FC236}">
                <a16:creationId xmlns:a16="http://schemas.microsoft.com/office/drawing/2014/main" id="{27368AAE-043D-C943-DDB1-860A4B9C569A}"/>
              </a:ext>
            </a:extLst>
          </p:cNvPr>
          <p:cNvSpPr>
            <a:spLocks noGrp="1"/>
          </p:cNvSpPr>
          <p:nvPr>
            <p:ph type="body" sz="half" idx="10"/>
          </p:nvPr>
        </p:nvSpPr>
        <p:spPr>
          <a:xfrm>
            <a:off x="8241617" y="2291937"/>
            <a:ext cx="3343925" cy="4052301"/>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1">
            <a:extLst>
              <a:ext uri="{FF2B5EF4-FFF2-40B4-BE49-F238E27FC236}">
                <a16:creationId xmlns:a16="http://schemas.microsoft.com/office/drawing/2014/main" id="{CF453BEC-5414-3504-4EC9-0B3E2AA8AEAD}"/>
              </a:ext>
            </a:extLst>
          </p:cNvPr>
          <p:cNvSpPr>
            <a:spLocks noGrp="1"/>
          </p:cNvSpPr>
          <p:nvPr>
            <p:ph type="pic" sz="quarter" idx="11"/>
          </p:nvPr>
        </p:nvSpPr>
        <p:spPr>
          <a:xfrm>
            <a:off x="-18854" y="1395166"/>
            <a:ext cx="5684363" cy="3497345"/>
          </a:xfrm>
          <a:prstGeom prst="rect">
            <a:avLst/>
          </a:prstGeom>
        </p:spPr>
        <p:txBody>
          <a:bodyPr/>
          <a:lstStyle/>
          <a:p>
            <a:endParaRPr lang="en-US"/>
          </a:p>
        </p:txBody>
      </p:sp>
      <p:sp>
        <p:nvSpPr>
          <p:cNvPr id="3" name="TextBox 2">
            <a:extLst>
              <a:ext uri="{FF2B5EF4-FFF2-40B4-BE49-F238E27FC236}">
                <a16:creationId xmlns:a16="http://schemas.microsoft.com/office/drawing/2014/main" id="{5C99DA17-10DA-237F-4EE4-CA0889B60434}"/>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
        <p:nvSpPr>
          <p:cNvPr id="4" name="Title 1">
            <a:extLst>
              <a:ext uri="{FF2B5EF4-FFF2-40B4-BE49-F238E27FC236}">
                <a16:creationId xmlns:a16="http://schemas.microsoft.com/office/drawing/2014/main" id="{365293AF-8FD5-53D2-DC5D-B74DFB5F0940}"/>
              </a:ext>
            </a:extLst>
          </p:cNvPr>
          <p:cNvSpPr>
            <a:spLocks noGrp="1"/>
          </p:cNvSpPr>
          <p:nvPr>
            <p:ph type="title"/>
          </p:nvPr>
        </p:nvSpPr>
        <p:spPr>
          <a:xfrm>
            <a:off x="8241616" y="1070054"/>
            <a:ext cx="3343926"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104230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ckup slide templat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6096000" y="0"/>
            <a:ext cx="6096000" cy="685800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3">
            <a:extLst>
              <a:ext uri="{FF2B5EF4-FFF2-40B4-BE49-F238E27FC236}">
                <a16:creationId xmlns:a16="http://schemas.microsoft.com/office/drawing/2014/main" id="{0959D623-6194-983C-772A-E06B3CE92ACA}"/>
              </a:ext>
            </a:extLst>
          </p:cNvPr>
          <p:cNvSpPr>
            <a:spLocks noGrp="1"/>
          </p:cNvSpPr>
          <p:nvPr>
            <p:ph type="body" sz="half" idx="10"/>
          </p:nvPr>
        </p:nvSpPr>
        <p:spPr>
          <a:xfrm>
            <a:off x="6733309" y="5474525"/>
            <a:ext cx="4932630" cy="973776"/>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F9D94B0F-C644-B8C6-DCC2-E6AEDB4F52C5}"/>
              </a:ext>
            </a:extLst>
          </p:cNvPr>
          <p:cNvPicPr>
            <a:picLocks noChangeAspect="1"/>
          </p:cNvPicPr>
          <p:nvPr userDrawn="1"/>
        </p:nvPicPr>
        <p:blipFill>
          <a:blip r:embed="rId2"/>
          <a:stretch>
            <a:fillRect/>
          </a:stretch>
        </p:blipFill>
        <p:spPr>
          <a:xfrm>
            <a:off x="6733308" y="723752"/>
            <a:ext cx="4932629" cy="4215551"/>
          </a:xfrm>
          <a:prstGeom prst="rect">
            <a:avLst/>
          </a:prstGeom>
        </p:spPr>
      </p:pic>
      <p:sp>
        <p:nvSpPr>
          <p:cNvPr id="13" name="Picture Placeholder 16">
            <a:extLst>
              <a:ext uri="{FF2B5EF4-FFF2-40B4-BE49-F238E27FC236}">
                <a16:creationId xmlns:a16="http://schemas.microsoft.com/office/drawing/2014/main" id="{F165C6D6-C2AC-B8AE-AFCC-2861A748A851}"/>
              </a:ext>
            </a:extLst>
          </p:cNvPr>
          <p:cNvSpPr>
            <a:spLocks noGrp="1"/>
          </p:cNvSpPr>
          <p:nvPr>
            <p:ph type="pic" sz="quarter" idx="11"/>
          </p:nvPr>
        </p:nvSpPr>
        <p:spPr>
          <a:xfrm>
            <a:off x="6903219" y="904353"/>
            <a:ext cx="4577024" cy="2602522"/>
          </a:xfrm>
          <a:prstGeom prst="rect">
            <a:avLst/>
          </a:prstGeom>
        </p:spPr>
        <p:txBody>
          <a:bodyPr/>
          <a:lstStyle/>
          <a:p>
            <a:endParaRPr lang="en-US"/>
          </a:p>
        </p:txBody>
      </p:sp>
      <p:sp>
        <p:nvSpPr>
          <p:cNvPr id="7" name="Text Placeholder 3">
            <a:extLst>
              <a:ext uri="{FF2B5EF4-FFF2-40B4-BE49-F238E27FC236}">
                <a16:creationId xmlns:a16="http://schemas.microsoft.com/office/drawing/2014/main" id="{B48E4188-3D74-3143-935F-961435E4D2DE}"/>
              </a:ext>
            </a:extLst>
          </p:cNvPr>
          <p:cNvSpPr>
            <a:spLocks noGrp="1"/>
          </p:cNvSpPr>
          <p:nvPr>
            <p:ph type="body" sz="half" idx="2"/>
          </p:nvPr>
        </p:nvSpPr>
        <p:spPr>
          <a:xfrm>
            <a:off x="680811" y="2101036"/>
            <a:ext cx="4532870" cy="3811588"/>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itle 1">
            <a:extLst>
              <a:ext uri="{FF2B5EF4-FFF2-40B4-BE49-F238E27FC236}">
                <a16:creationId xmlns:a16="http://schemas.microsoft.com/office/drawing/2014/main" id="{72ACE13E-76BF-B4B6-155A-F22845015DB3}"/>
              </a:ext>
            </a:extLst>
          </p:cNvPr>
          <p:cNvSpPr>
            <a:spLocks noGrp="1"/>
          </p:cNvSpPr>
          <p:nvPr>
            <p:ph type="title"/>
          </p:nvPr>
        </p:nvSpPr>
        <p:spPr>
          <a:xfrm>
            <a:off x="672817" y="1070054"/>
            <a:ext cx="4540863"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2601674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ckup slide template with MyInvoiceHub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6096000" y="0"/>
            <a:ext cx="6096000" cy="685800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omputer screen with a screen showing a number of numbers and a list&#10;&#10;Description automatically generated with medium confidence">
            <a:extLst>
              <a:ext uri="{FF2B5EF4-FFF2-40B4-BE49-F238E27FC236}">
                <a16:creationId xmlns:a16="http://schemas.microsoft.com/office/drawing/2014/main" id="{6F42E2BD-FB52-B2F9-9689-4CFA8916984C}"/>
              </a:ext>
            </a:extLst>
          </p:cNvPr>
          <p:cNvPicPr>
            <a:picLocks noChangeAspect="1"/>
          </p:cNvPicPr>
          <p:nvPr userDrawn="1"/>
        </p:nvPicPr>
        <p:blipFill>
          <a:blip r:embed="rId2"/>
          <a:stretch>
            <a:fillRect/>
          </a:stretch>
        </p:blipFill>
        <p:spPr>
          <a:xfrm>
            <a:off x="6733309" y="909627"/>
            <a:ext cx="4966226" cy="4244264"/>
          </a:xfrm>
          <a:prstGeom prst="rect">
            <a:avLst/>
          </a:prstGeom>
        </p:spPr>
      </p:pic>
      <p:sp>
        <p:nvSpPr>
          <p:cNvPr id="2" name="Text Placeholder 3">
            <a:extLst>
              <a:ext uri="{FF2B5EF4-FFF2-40B4-BE49-F238E27FC236}">
                <a16:creationId xmlns:a16="http://schemas.microsoft.com/office/drawing/2014/main" id="{0959D623-6194-983C-772A-E06B3CE92ACA}"/>
              </a:ext>
            </a:extLst>
          </p:cNvPr>
          <p:cNvSpPr>
            <a:spLocks noGrp="1"/>
          </p:cNvSpPr>
          <p:nvPr>
            <p:ph type="body" sz="half" idx="10"/>
          </p:nvPr>
        </p:nvSpPr>
        <p:spPr>
          <a:xfrm>
            <a:off x="6733309" y="5474525"/>
            <a:ext cx="4932630" cy="973776"/>
          </a:xfrm>
          <a:prstGeom prst="rect">
            <a:avLst/>
          </a:prstGeom>
        </p:spPr>
        <p:txBody>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91AA88F2-D827-2360-F8A0-50BBF1D52B33}"/>
              </a:ext>
            </a:extLst>
          </p:cNvPr>
          <p:cNvSpPr>
            <a:spLocks noGrp="1"/>
          </p:cNvSpPr>
          <p:nvPr>
            <p:ph type="body" sz="half" idx="2"/>
          </p:nvPr>
        </p:nvSpPr>
        <p:spPr>
          <a:xfrm>
            <a:off x="680811" y="2101036"/>
            <a:ext cx="4532870" cy="3811588"/>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itle 1">
            <a:extLst>
              <a:ext uri="{FF2B5EF4-FFF2-40B4-BE49-F238E27FC236}">
                <a16:creationId xmlns:a16="http://schemas.microsoft.com/office/drawing/2014/main" id="{645105C3-42B1-4443-7705-A295A30CF990}"/>
              </a:ext>
            </a:extLst>
          </p:cNvPr>
          <p:cNvSpPr>
            <a:spLocks noGrp="1"/>
          </p:cNvSpPr>
          <p:nvPr>
            <p:ph type="title"/>
          </p:nvPr>
        </p:nvSpPr>
        <p:spPr>
          <a:xfrm>
            <a:off x="672817" y="1070054"/>
            <a:ext cx="4540863"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2842575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ick stats templ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6096000" y="0"/>
            <a:ext cx="6096000" cy="685800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F23D876-6D76-1716-3B5A-61DBF9FA2B0B}"/>
              </a:ext>
            </a:extLst>
          </p:cNvPr>
          <p:cNvSpPr/>
          <p:nvPr userDrawn="1"/>
        </p:nvSpPr>
        <p:spPr>
          <a:xfrm>
            <a:off x="7010518" y="1558068"/>
            <a:ext cx="1876301" cy="1716014"/>
          </a:xfrm>
          <a:prstGeom prst="rect">
            <a:avLst/>
          </a:prstGeom>
          <a:solidFill>
            <a:schemeClr val="bg1"/>
          </a:solidFill>
          <a:ln>
            <a:noFill/>
          </a:ln>
          <a:effectLst>
            <a:outerShdw dist="50800" dir="5400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B8BFB9-F422-342A-FB24-9E0C01904AE5}"/>
              </a:ext>
            </a:extLst>
          </p:cNvPr>
          <p:cNvSpPr/>
          <p:nvPr userDrawn="1"/>
        </p:nvSpPr>
        <p:spPr>
          <a:xfrm>
            <a:off x="9642881" y="1558068"/>
            <a:ext cx="1876301" cy="1716014"/>
          </a:xfrm>
          <a:prstGeom prst="rect">
            <a:avLst/>
          </a:prstGeom>
          <a:solidFill>
            <a:schemeClr val="bg1"/>
          </a:solidFill>
          <a:ln>
            <a:noFill/>
          </a:ln>
          <a:effectLst>
            <a:outerShdw dist="50800" dir="5400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67099E-D917-5290-065B-0D3806EB02C6}"/>
              </a:ext>
            </a:extLst>
          </p:cNvPr>
          <p:cNvSpPr/>
          <p:nvPr userDrawn="1"/>
        </p:nvSpPr>
        <p:spPr>
          <a:xfrm>
            <a:off x="7010517" y="3963194"/>
            <a:ext cx="1876301" cy="1716014"/>
          </a:xfrm>
          <a:prstGeom prst="rect">
            <a:avLst/>
          </a:prstGeom>
          <a:solidFill>
            <a:schemeClr val="bg1"/>
          </a:solidFill>
          <a:ln>
            <a:noFill/>
          </a:ln>
          <a:effectLst>
            <a:outerShdw dist="50800" dir="5400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8362F1-B987-0E61-0B14-2D5E22D7A4A7}"/>
              </a:ext>
            </a:extLst>
          </p:cNvPr>
          <p:cNvSpPr/>
          <p:nvPr userDrawn="1"/>
        </p:nvSpPr>
        <p:spPr>
          <a:xfrm>
            <a:off x="9640902" y="3963194"/>
            <a:ext cx="1876301" cy="1716014"/>
          </a:xfrm>
          <a:prstGeom prst="rect">
            <a:avLst/>
          </a:prstGeom>
          <a:solidFill>
            <a:schemeClr val="bg1"/>
          </a:solidFill>
          <a:ln>
            <a:noFill/>
          </a:ln>
          <a:effectLst>
            <a:outerShdw dist="50800" dir="5400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582B29B-E2A4-19ED-37D9-FCF3EB955107}"/>
              </a:ext>
            </a:extLst>
          </p:cNvPr>
          <p:cNvSpPr>
            <a:spLocks noGrp="1"/>
          </p:cNvSpPr>
          <p:nvPr>
            <p:ph type="body" sz="quarter" idx="10" hasCustomPrompt="1"/>
          </p:nvPr>
        </p:nvSpPr>
        <p:spPr>
          <a:xfrm>
            <a:off x="7271598" y="1819511"/>
            <a:ext cx="1354137" cy="545502"/>
          </a:xfrm>
          <a:prstGeom prst="rect">
            <a:avLst/>
          </a:prstGeom>
        </p:spPr>
        <p:txBody>
          <a:bodyPr/>
          <a:lstStyle>
            <a:lvl1pPr marL="0" indent="0" algn="ctr">
              <a:buNone/>
              <a:defRPr sz="4000" b="1">
                <a:solidFill>
                  <a:schemeClr val="tx1">
                    <a:lumMod val="75000"/>
                    <a:lumOff val="25000"/>
                  </a:schemeClr>
                </a:solidFill>
              </a:defRPr>
            </a:lvl1pPr>
          </a:lstStyle>
          <a:p>
            <a:pPr lvl="0"/>
            <a:r>
              <a:rPr lang="en-US"/>
              <a:t>Stat</a:t>
            </a:r>
          </a:p>
        </p:txBody>
      </p:sp>
      <p:sp>
        <p:nvSpPr>
          <p:cNvPr id="18" name="Text Placeholder 10">
            <a:extLst>
              <a:ext uri="{FF2B5EF4-FFF2-40B4-BE49-F238E27FC236}">
                <a16:creationId xmlns:a16="http://schemas.microsoft.com/office/drawing/2014/main" id="{B0B50E98-DB88-B1E3-EAF8-70E18823FBDD}"/>
              </a:ext>
            </a:extLst>
          </p:cNvPr>
          <p:cNvSpPr>
            <a:spLocks noGrp="1"/>
          </p:cNvSpPr>
          <p:nvPr>
            <p:ph type="body" sz="quarter" idx="11" hasCustomPrompt="1"/>
          </p:nvPr>
        </p:nvSpPr>
        <p:spPr>
          <a:xfrm>
            <a:off x="7271598" y="2436818"/>
            <a:ext cx="1354137" cy="545502"/>
          </a:xfrm>
          <a:prstGeom prst="rect">
            <a:avLst/>
          </a:prstGeom>
        </p:spPr>
        <p:txBody>
          <a:bodyPr/>
          <a:lstStyle>
            <a:lvl1pPr marL="0" indent="0" algn="ctr">
              <a:buNone/>
              <a:defRPr sz="1400" b="0">
                <a:solidFill>
                  <a:schemeClr val="tx1">
                    <a:lumMod val="75000"/>
                    <a:lumOff val="25000"/>
                  </a:schemeClr>
                </a:solidFill>
              </a:defRPr>
            </a:lvl1pPr>
          </a:lstStyle>
          <a:p>
            <a:pPr lvl="0"/>
            <a:r>
              <a:rPr lang="en-US"/>
              <a:t>Descriptor</a:t>
            </a:r>
          </a:p>
        </p:txBody>
      </p:sp>
      <p:sp>
        <p:nvSpPr>
          <p:cNvPr id="20" name="Text Placeholder 10">
            <a:extLst>
              <a:ext uri="{FF2B5EF4-FFF2-40B4-BE49-F238E27FC236}">
                <a16:creationId xmlns:a16="http://schemas.microsoft.com/office/drawing/2014/main" id="{244DEA8D-B39A-5899-C457-DF4E7016520D}"/>
              </a:ext>
            </a:extLst>
          </p:cNvPr>
          <p:cNvSpPr>
            <a:spLocks noGrp="1"/>
          </p:cNvSpPr>
          <p:nvPr>
            <p:ph type="body" sz="quarter" idx="12" hasCustomPrompt="1"/>
          </p:nvPr>
        </p:nvSpPr>
        <p:spPr>
          <a:xfrm>
            <a:off x="9917816" y="1819511"/>
            <a:ext cx="1354137" cy="545502"/>
          </a:xfrm>
          <a:prstGeom prst="rect">
            <a:avLst/>
          </a:prstGeom>
        </p:spPr>
        <p:txBody>
          <a:bodyPr/>
          <a:lstStyle>
            <a:lvl1pPr marL="0" indent="0" algn="ctr">
              <a:buNone/>
              <a:defRPr sz="4000" b="1">
                <a:solidFill>
                  <a:schemeClr val="tx1">
                    <a:lumMod val="75000"/>
                    <a:lumOff val="25000"/>
                  </a:schemeClr>
                </a:solidFill>
              </a:defRPr>
            </a:lvl1pPr>
          </a:lstStyle>
          <a:p>
            <a:pPr lvl="0"/>
            <a:r>
              <a:rPr lang="en-US"/>
              <a:t>Stat</a:t>
            </a:r>
          </a:p>
        </p:txBody>
      </p:sp>
      <p:sp>
        <p:nvSpPr>
          <p:cNvPr id="21" name="Text Placeholder 10">
            <a:extLst>
              <a:ext uri="{FF2B5EF4-FFF2-40B4-BE49-F238E27FC236}">
                <a16:creationId xmlns:a16="http://schemas.microsoft.com/office/drawing/2014/main" id="{6F369C0F-2908-9C0C-5E26-68532E06C6C9}"/>
              </a:ext>
            </a:extLst>
          </p:cNvPr>
          <p:cNvSpPr>
            <a:spLocks noGrp="1"/>
          </p:cNvSpPr>
          <p:nvPr>
            <p:ph type="body" sz="quarter" idx="13" hasCustomPrompt="1"/>
          </p:nvPr>
        </p:nvSpPr>
        <p:spPr>
          <a:xfrm>
            <a:off x="9917816" y="2436818"/>
            <a:ext cx="1354137" cy="545502"/>
          </a:xfrm>
          <a:prstGeom prst="rect">
            <a:avLst/>
          </a:prstGeom>
        </p:spPr>
        <p:txBody>
          <a:bodyPr/>
          <a:lstStyle>
            <a:lvl1pPr marL="0" indent="0" algn="ctr">
              <a:buNone/>
              <a:defRPr sz="1400" b="0">
                <a:solidFill>
                  <a:schemeClr val="tx1">
                    <a:lumMod val="75000"/>
                    <a:lumOff val="25000"/>
                  </a:schemeClr>
                </a:solidFill>
              </a:defRPr>
            </a:lvl1pPr>
          </a:lstStyle>
          <a:p>
            <a:pPr lvl="0"/>
            <a:r>
              <a:rPr lang="en-US"/>
              <a:t>Descriptor</a:t>
            </a:r>
          </a:p>
        </p:txBody>
      </p:sp>
      <p:sp>
        <p:nvSpPr>
          <p:cNvPr id="22" name="Text Placeholder 10">
            <a:extLst>
              <a:ext uri="{FF2B5EF4-FFF2-40B4-BE49-F238E27FC236}">
                <a16:creationId xmlns:a16="http://schemas.microsoft.com/office/drawing/2014/main" id="{44D168B5-4783-5CD1-7CFB-8B74615BD2D4}"/>
              </a:ext>
            </a:extLst>
          </p:cNvPr>
          <p:cNvSpPr>
            <a:spLocks noGrp="1"/>
          </p:cNvSpPr>
          <p:nvPr>
            <p:ph type="body" sz="quarter" idx="14" hasCustomPrompt="1"/>
          </p:nvPr>
        </p:nvSpPr>
        <p:spPr>
          <a:xfrm>
            <a:off x="7271598" y="4238593"/>
            <a:ext cx="1354137" cy="545502"/>
          </a:xfrm>
          <a:prstGeom prst="rect">
            <a:avLst/>
          </a:prstGeom>
        </p:spPr>
        <p:txBody>
          <a:bodyPr/>
          <a:lstStyle>
            <a:lvl1pPr marL="0" indent="0" algn="ctr">
              <a:buNone/>
              <a:defRPr sz="4000" b="1">
                <a:solidFill>
                  <a:schemeClr val="tx1">
                    <a:lumMod val="75000"/>
                    <a:lumOff val="25000"/>
                  </a:schemeClr>
                </a:solidFill>
              </a:defRPr>
            </a:lvl1pPr>
          </a:lstStyle>
          <a:p>
            <a:pPr lvl="0"/>
            <a:r>
              <a:rPr lang="en-US"/>
              <a:t>Stat</a:t>
            </a:r>
          </a:p>
        </p:txBody>
      </p:sp>
      <p:sp>
        <p:nvSpPr>
          <p:cNvPr id="23" name="Text Placeholder 10">
            <a:extLst>
              <a:ext uri="{FF2B5EF4-FFF2-40B4-BE49-F238E27FC236}">
                <a16:creationId xmlns:a16="http://schemas.microsoft.com/office/drawing/2014/main" id="{7813162B-8856-87DA-4949-245A7A31BB74}"/>
              </a:ext>
            </a:extLst>
          </p:cNvPr>
          <p:cNvSpPr>
            <a:spLocks noGrp="1"/>
          </p:cNvSpPr>
          <p:nvPr>
            <p:ph type="body" sz="quarter" idx="15" hasCustomPrompt="1"/>
          </p:nvPr>
        </p:nvSpPr>
        <p:spPr>
          <a:xfrm>
            <a:off x="7271598" y="4855900"/>
            <a:ext cx="1354137" cy="545502"/>
          </a:xfrm>
          <a:prstGeom prst="rect">
            <a:avLst/>
          </a:prstGeom>
        </p:spPr>
        <p:txBody>
          <a:bodyPr/>
          <a:lstStyle>
            <a:lvl1pPr marL="0" indent="0" algn="ctr">
              <a:buNone/>
              <a:defRPr sz="1400" b="0">
                <a:solidFill>
                  <a:schemeClr val="tx1">
                    <a:lumMod val="75000"/>
                    <a:lumOff val="25000"/>
                  </a:schemeClr>
                </a:solidFill>
              </a:defRPr>
            </a:lvl1pPr>
          </a:lstStyle>
          <a:p>
            <a:pPr lvl="0"/>
            <a:r>
              <a:rPr lang="en-US"/>
              <a:t>Descriptor</a:t>
            </a:r>
          </a:p>
        </p:txBody>
      </p:sp>
      <p:sp>
        <p:nvSpPr>
          <p:cNvPr id="24" name="Text Placeholder 10">
            <a:extLst>
              <a:ext uri="{FF2B5EF4-FFF2-40B4-BE49-F238E27FC236}">
                <a16:creationId xmlns:a16="http://schemas.microsoft.com/office/drawing/2014/main" id="{8D270EB0-544D-9F0F-7B29-91B7807168C2}"/>
              </a:ext>
            </a:extLst>
          </p:cNvPr>
          <p:cNvSpPr>
            <a:spLocks noGrp="1"/>
          </p:cNvSpPr>
          <p:nvPr>
            <p:ph type="body" sz="quarter" idx="16" hasCustomPrompt="1"/>
          </p:nvPr>
        </p:nvSpPr>
        <p:spPr>
          <a:xfrm>
            <a:off x="9917816" y="4238593"/>
            <a:ext cx="1354137" cy="545502"/>
          </a:xfrm>
          <a:prstGeom prst="rect">
            <a:avLst/>
          </a:prstGeom>
        </p:spPr>
        <p:txBody>
          <a:bodyPr/>
          <a:lstStyle>
            <a:lvl1pPr marL="0" indent="0" algn="ctr">
              <a:buNone/>
              <a:defRPr sz="4000" b="1">
                <a:solidFill>
                  <a:schemeClr val="tx1">
                    <a:lumMod val="75000"/>
                    <a:lumOff val="25000"/>
                  </a:schemeClr>
                </a:solidFill>
              </a:defRPr>
            </a:lvl1pPr>
          </a:lstStyle>
          <a:p>
            <a:pPr lvl="0"/>
            <a:r>
              <a:rPr lang="en-US"/>
              <a:t>Stat</a:t>
            </a:r>
          </a:p>
        </p:txBody>
      </p:sp>
      <p:sp>
        <p:nvSpPr>
          <p:cNvPr id="25" name="Text Placeholder 10">
            <a:extLst>
              <a:ext uri="{FF2B5EF4-FFF2-40B4-BE49-F238E27FC236}">
                <a16:creationId xmlns:a16="http://schemas.microsoft.com/office/drawing/2014/main" id="{8D5BB0C4-7C74-1300-59AC-6070BA3A9F0F}"/>
              </a:ext>
            </a:extLst>
          </p:cNvPr>
          <p:cNvSpPr>
            <a:spLocks noGrp="1"/>
          </p:cNvSpPr>
          <p:nvPr>
            <p:ph type="body" sz="quarter" idx="17" hasCustomPrompt="1"/>
          </p:nvPr>
        </p:nvSpPr>
        <p:spPr>
          <a:xfrm>
            <a:off x="9917816" y="4855900"/>
            <a:ext cx="1354137" cy="545502"/>
          </a:xfrm>
          <a:prstGeom prst="rect">
            <a:avLst/>
          </a:prstGeom>
        </p:spPr>
        <p:txBody>
          <a:bodyPr/>
          <a:lstStyle>
            <a:lvl1pPr marL="0" indent="0" algn="ctr">
              <a:buNone/>
              <a:defRPr sz="1400" b="0">
                <a:solidFill>
                  <a:schemeClr val="tx1">
                    <a:lumMod val="75000"/>
                    <a:lumOff val="25000"/>
                  </a:schemeClr>
                </a:solidFill>
              </a:defRPr>
            </a:lvl1pPr>
          </a:lstStyle>
          <a:p>
            <a:pPr lvl="0"/>
            <a:r>
              <a:rPr lang="en-US"/>
              <a:t>Descriptor</a:t>
            </a:r>
          </a:p>
        </p:txBody>
      </p:sp>
      <p:sp>
        <p:nvSpPr>
          <p:cNvPr id="26" name="Text Placeholder 3">
            <a:extLst>
              <a:ext uri="{FF2B5EF4-FFF2-40B4-BE49-F238E27FC236}">
                <a16:creationId xmlns:a16="http://schemas.microsoft.com/office/drawing/2014/main" id="{3448D852-AA24-3538-A2A6-23A9F7D264F2}"/>
              </a:ext>
            </a:extLst>
          </p:cNvPr>
          <p:cNvSpPr>
            <a:spLocks noGrp="1"/>
          </p:cNvSpPr>
          <p:nvPr>
            <p:ph type="body" sz="half" idx="2"/>
          </p:nvPr>
        </p:nvSpPr>
        <p:spPr>
          <a:xfrm>
            <a:off x="680811" y="2101036"/>
            <a:ext cx="4532870" cy="3811588"/>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2FE4831A-95D9-A62A-78DC-47310E745684}"/>
              </a:ext>
            </a:extLst>
          </p:cNvPr>
          <p:cNvSpPr>
            <a:spLocks noGrp="1"/>
          </p:cNvSpPr>
          <p:nvPr>
            <p:ph type="title"/>
          </p:nvPr>
        </p:nvSpPr>
        <p:spPr>
          <a:xfrm>
            <a:off x="672817" y="1070054"/>
            <a:ext cx="4540863"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884243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Content Slide">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F7FAD00-8385-6E25-9215-2CABC1E73D32}"/>
              </a:ext>
            </a:extLst>
          </p:cNvPr>
          <p:cNvSpPr>
            <a:spLocks noGrp="1"/>
          </p:cNvSpPr>
          <p:nvPr>
            <p:ph sz="half" idx="1"/>
          </p:nvPr>
        </p:nvSpPr>
        <p:spPr>
          <a:xfrm>
            <a:off x="669236" y="2101036"/>
            <a:ext cx="10849946" cy="4061124"/>
          </a:xfrm>
          <a:prstGeom prst="rect">
            <a:avLst/>
          </a:prstGeom>
        </p:spPr>
        <p:txBody>
          <a:bodyPr/>
          <a:lstStyle>
            <a:lvl1pP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000">
                <a:solidFill>
                  <a:schemeClr val="tx1">
                    <a:lumMod val="75000"/>
                    <a:lumOff val="25000"/>
                  </a:schemeClr>
                </a:solidFill>
              </a:defRPr>
            </a:lvl4pPr>
            <a:lvl5pPr>
              <a:defRPr sz="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B3ED9812-01E3-025C-8EAF-B8A0EAFAB447}"/>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
        <p:nvSpPr>
          <p:cNvPr id="2" name="Title 1">
            <a:extLst>
              <a:ext uri="{FF2B5EF4-FFF2-40B4-BE49-F238E27FC236}">
                <a16:creationId xmlns:a16="http://schemas.microsoft.com/office/drawing/2014/main" id="{333E0DDE-CD62-F956-6309-F1DE554A5686}"/>
              </a:ext>
            </a:extLst>
          </p:cNvPr>
          <p:cNvSpPr>
            <a:spLocks noGrp="1"/>
          </p:cNvSpPr>
          <p:nvPr>
            <p:ph type="title"/>
          </p:nvPr>
        </p:nvSpPr>
        <p:spPr>
          <a:xfrm>
            <a:off x="672818" y="1070054"/>
            <a:ext cx="10849946"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3990506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05B9B15-9F60-58BF-162B-8853F8A86441}"/>
              </a:ext>
            </a:extLst>
          </p:cNvPr>
          <p:cNvSpPr>
            <a:spLocks noGrp="1"/>
          </p:cNvSpPr>
          <p:nvPr>
            <p:ph type="body" sz="half" idx="2"/>
          </p:nvPr>
        </p:nvSpPr>
        <p:spPr>
          <a:xfrm>
            <a:off x="5902958" y="2109748"/>
            <a:ext cx="5527038" cy="1947553"/>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Rectangle 1">
            <a:extLst>
              <a:ext uri="{FF2B5EF4-FFF2-40B4-BE49-F238E27FC236}">
                <a16:creationId xmlns:a16="http://schemas.microsoft.com/office/drawing/2014/main" id="{E83AF728-352B-02E3-D945-5BD407408E9C}"/>
              </a:ext>
            </a:extLst>
          </p:cNvPr>
          <p:cNvSpPr/>
          <p:nvPr userDrawn="1"/>
        </p:nvSpPr>
        <p:spPr>
          <a:xfrm>
            <a:off x="0" y="0"/>
            <a:ext cx="4558088" cy="685800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AFC885-363F-5AC1-0CD4-1FA93C457E5D}"/>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
        <p:nvSpPr>
          <p:cNvPr id="4" name="Title 1">
            <a:extLst>
              <a:ext uri="{FF2B5EF4-FFF2-40B4-BE49-F238E27FC236}">
                <a16:creationId xmlns:a16="http://schemas.microsoft.com/office/drawing/2014/main" id="{BC3E0530-BCE7-421E-3447-FCE8F7FB0D40}"/>
              </a:ext>
            </a:extLst>
          </p:cNvPr>
          <p:cNvSpPr>
            <a:spLocks noGrp="1"/>
          </p:cNvSpPr>
          <p:nvPr>
            <p:ph type="title"/>
          </p:nvPr>
        </p:nvSpPr>
        <p:spPr>
          <a:xfrm>
            <a:off x="5902956" y="1070054"/>
            <a:ext cx="5527039"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9614370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our integration partn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ED7B40-83CC-3FCD-DF49-E42D8EEFBF98}"/>
              </a:ext>
            </a:extLst>
          </p:cNvPr>
          <p:cNvSpPr/>
          <p:nvPr userDrawn="1"/>
        </p:nvSpPr>
        <p:spPr>
          <a:xfrm>
            <a:off x="3355021" y="4825469"/>
            <a:ext cx="2201211" cy="81383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F671F3-74E6-2234-9386-6D2C1137781D}"/>
              </a:ext>
            </a:extLst>
          </p:cNvPr>
          <p:cNvSpPr/>
          <p:nvPr userDrawn="1"/>
        </p:nvSpPr>
        <p:spPr>
          <a:xfrm>
            <a:off x="794860" y="2376301"/>
            <a:ext cx="2201211" cy="81383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4" name="Rectangle 3">
            <a:extLst>
              <a:ext uri="{FF2B5EF4-FFF2-40B4-BE49-F238E27FC236}">
                <a16:creationId xmlns:a16="http://schemas.microsoft.com/office/drawing/2014/main" id="{3476EC50-6586-0AFF-5C77-AB48FAAA618C}"/>
              </a:ext>
            </a:extLst>
          </p:cNvPr>
          <p:cNvSpPr/>
          <p:nvPr userDrawn="1"/>
        </p:nvSpPr>
        <p:spPr>
          <a:xfrm>
            <a:off x="5898836" y="3600598"/>
            <a:ext cx="2201211" cy="81383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1D755E-8D37-3928-F963-8294447DC16E}"/>
              </a:ext>
            </a:extLst>
          </p:cNvPr>
          <p:cNvSpPr/>
          <p:nvPr userDrawn="1"/>
        </p:nvSpPr>
        <p:spPr>
          <a:xfrm>
            <a:off x="8394031" y="2376301"/>
            <a:ext cx="2201211" cy="81383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DC0A9D-52FB-A40C-D367-4CC39A89ED74}"/>
              </a:ext>
            </a:extLst>
          </p:cNvPr>
          <p:cNvSpPr/>
          <p:nvPr userDrawn="1"/>
        </p:nvSpPr>
        <p:spPr>
          <a:xfrm>
            <a:off x="8394030" y="3597300"/>
            <a:ext cx="2201211" cy="81383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806C28-01CC-8EAC-1860-7CA05346D0B2}"/>
              </a:ext>
            </a:extLst>
          </p:cNvPr>
          <p:cNvSpPr/>
          <p:nvPr userDrawn="1"/>
        </p:nvSpPr>
        <p:spPr>
          <a:xfrm>
            <a:off x="794859" y="4825469"/>
            <a:ext cx="2201211" cy="81383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E18B62-2FFB-E0C2-7E17-60881218BCF5}"/>
              </a:ext>
            </a:extLst>
          </p:cNvPr>
          <p:cNvSpPr/>
          <p:nvPr userDrawn="1"/>
        </p:nvSpPr>
        <p:spPr>
          <a:xfrm>
            <a:off x="794860" y="3600598"/>
            <a:ext cx="2201211" cy="81383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1522DF-2FC7-411B-C48E-C393C3F34C5B}"/>
              </a:ext>
            </a:extLst>
          </p:cNvPr>
          <p:cNvSpPr/>
          <p:nvPr userDrawn="1"/>
        </p:nvSpPr>
        <p:spPr>
          <a:xfrm>
            <a:off x="3327917" y="2376301"/>
            <a:ext cx="2201211" cy="81383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AD1A6B-80EA-FC82-544B-1094533741EB}"/>
              </a:ext>
            </a:extLst>
          </p:cNvPr>
          <p:cNvSpPr/>
          <p:nvPr userDrawn="1"/>
        </p:nvSpPr>
        <p:spPr>
          <a:xfrm>
            <a:off x="3355021" y="3600598"/>
            <a:ext cx="2201211" cy="81383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ECECA7-795C-74F4-33C3-4048EA46263D}"/>
              </a:ext>
            </a:extLst>
          </p:cNvPr>
          <p:cNvSpPr/>
          <p:nvPr userDrawn="1"/>
        </p:nvSpPr>
        <p:spPr>
          <a:xfrm>
            <a:off x="5860974" y="2376301"/>
            <a:ext cx="2201211" cy="81383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57F4501D-0AD0-A515-AC8F-0AF109902ECC}"/>
              </a:ext>
            </a:extLst>
          </p:cNvPr>
          <p:cNvPicPr>
            <a:picLocks noChangeAspect="1"/>
          </p:cNvPicPr>
          <p:nvPr userDrawn="1"/>
        </p:nvPicPr>
        <p:blipFill>
          <a:blip r:embed="rId2"/>
          <a:stretch>
            <a:fillRect/>
          </a:stretch>
        </p:blipFill>
        <p:spPr>
          <a:xfrm>
            <a:off x="6334745" y="2623592"/>
            <a:ext cx="1253669" cy="319257"/>
          </a:xfrm>
          <a:prstGeom prst="rect">
            <a:avLst/>
          </a:prstGeom>
        </p:spPr>
      </p:pic>
      <p:pic>
        <p:nvPicPr>
          <p:cNvPr id="13" name="Picture 12">
            <a:extLst>
              <a:ext uri="{FF2B5EF4-FFF2-40B4-BE49-F238E27FC236}">
                <a16:creationId xmlns:a16="http://schemas.microsoft.com/office/drawing/2014/main" id="{0FFD986D-2A48-B910-188E-CDF8D927C90E}"/>
              </a:ext>
            </a:extLst>
          </p:cNvPr>
          <p:cNvPicPr>
            <a:picLocks noChangeAspect="1"/>
          </p:cNvPicPr>
          <p:nvPr userDrawn="1"/>
        </p:nvPicPr>
        <p:blipFill>
          <a:blip r:embed="rId3"/>
          <a:stretch>
            <a:fillRect/>
          </a:stretch>
        </p:blipFill>
        <p:spPr>
          <a:xfrm>
            <a:off x="3956373" y="3845293"/>
            <a:ext cx="998505" cy="317853"/>
          </a:xfrm>
          <a:prstGeom prst="rect">
            <a:avLst/>
          </a:prstGeom>
        </p:spPr>
      </p:pic>
      <p:pic>
        <p:nvPicPr>
          <p:cNvPr id="14" name="Picture 13">
            <a:extLst>
              <a:ext uri="{FF2B5EF4-FFF2-40B4-BE49-F238E27FC236}">
                <a16:creationId xmlns:a16="http://schemas.microsoft.com/office/drawing/2014/main" id="{4538D039-C3B8-C99B-9A9B-D8F5F1771F6A}"/>
              </a:ext>
            </a:extLst>
          </p:cNvPr>
          <p:cNvPicPr>
            <a:picLocks noChangeAspect="1"/>
          </p:cNvPicPr>
          <p:nvPr userDrawn="1"/>
        </p:nvPicPr>
        <p:blipFill>
          <a:blip r:embed="rId4"/>
          <a:stretch>
            <a:fillRect/>
          </a:stretch>
        </p:blipFill>
        <p:spPr>
          <a:xfrm>
            <a:off x="3926782" y="2595971"/>
            <a:ext cx="1003480" cy="374499"/>
          </a:xfrm>
          <a:prstGeom prst="rect">
            <a:avLst/>
          </a:prstGeom>
        </p:spPr>
      </p:pic>
      <p:pic>
        <p:nvPicPr>
          <p:cNvPr id="15" name="Picture 14">
            <a:extLst>
              <a:ext uri="{FF2B5EF4-FFF2-40B4-BE49-F238E27FC236}">
                <a16:creationId xmlns:a16="http://schemas.microsoft.com/office/drawing/2014/main" id="{356B227F-AC3C-878A-927A-B18BA36BCCE5}"/>
              </a:ext>
            </a:extLst>
          </p:cNvPr>
          <p:cNvPicPr>
            <a:picLocks noChangeAspect="1"/>
          </p:cNvPicPr>
          <p:nvPr userDrawn="1"/>
        </p:nvPicPr>
        <p:blipFill>
          <a:blip r:embed="rId5"/>
          <a:stretch>
            <a:fillRect/>
          </a:stretch>
        </p:blipFill>
        <p:spPr>
          <a:xfrm>
            <a:off x="1153810" y="3900414"/>
            <a:ext cx="1414611" cy="209812"/>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0FB48C28-8C92-BA25-2C95-E6904ADE1993}"/>
              </a:ext>
            </a:extLst>
          </p:cNvPr>
          <p:cNvPicPr>
            <a:picLocks noChangeAspect="1"/>
          </p:cNvPicPr>
          <p:nvPr userDrawn="1"/>
        </p:nvPicPr>
        <p:blipFill>
          <a:blip r:embed="rId6">
            <a:biLevel thresh="75000"/>
          </a:blip>
          <a:stretch>
            <a:fillRect/>
          </a:stretch>
        </p:blipFill>
        <p:spPr>
          <a:xfrm>
            <a:off x="1037230" y="4998324"/>
            <a:ext cx="1716468" cy="468128"/>
          </a:xfrm>
          <a:prstGeom prst="rect">
            <a:avLst/>
          </a:prstGeom>
        </p:spPr>
      </p:pic>
      <p:pic>
        <p:nvPicPr>
          <p:cNvPr id="17" name="Picture 16" descr="A blue cloud with white text&#10;&#10;Description automatically generated">
            <a:extLst>
              <a:ext uri="{FF2B5EF4-FFF2-40B4-BE49-F238E27FC236}">
                <a16:creationId xmlns:a16="http://schemas.microsoft.com/office/drawing/2014/main" id="{3BC5ACF4-8AF2-DDD0-D33E-729352FDA6A2}"/>
              </a:ext>
            </a:extLst>
          </p:cNvPr>
          <p:cNvPicPr>
            <a:picLocks noChangeAspect="1"/>
          </p:cNvPicPr>
          <p:nvPr userDrawn="1"/>
        </p:nvPicPr>
        <p:blipFill>
          <a:blip r:embed="rId7">
            <a:biLevel thresh="75000"/>
          </a:blip>
          <a:stretch>
            <a:fillRect/>
          </a:stretch>
        </p:blipFill>
        <p:spPr>
          <a:xfrm>
            <a:off x="9129418" y="3748852"/>
            <a:ext cx="730435" cy="510734"/>
          </a:xfrm>
          <a:prstGeom prst="rect">
            <a:avLst/>
          </a:prstGeom>
        </p:spPr>
      </p:pic>
      <p:pic>
        <p:nvPicPr>
          <p:cNvPr id="18" name="Picture 17" descr="A green rectangle with black background&#10;&#10;Description automatically generated">
            <a:extLst>
              <a:ext uri="{FF2B5EF4-FFF2-40B4-BE49-F238E27FC236}">
                <a16:creationId xmlns:a16="http://schemas.microsoft.com/office/drawing/2014/main" id="{CC687094-B769-64B3-5A15-C004525A0C41}"/>
              </a:ext>
            </a:extLst>
          </p:cNvPr>
          <p:cNvPicPr>
            <a:picLocks noChangeAspect="1"/>
          </p:cNvPicPr>
          <p:nvPr userDrawn="1"/>
        </p:nvPicPr>
        <p:blipFill>
          <a:blip r:embed="rId8">
            <a:biLevel thresh="75000"/>
          </a:blip>
          <a:stretch>
            <a:fillRect/>
          </a:stretch>
        </p:blipFill>
        <p:spPr>
          <a:xfrm>
            <a:off x="3862472" y="4882774"/>
            <a:ext cx="1186305" cy="699227"/>
          </a:xfrm>
          <a:prstGeom prst="rect">
            <a:avLst/>
          </a:prstGeom>
        </p:spPr>
      </p:pic>
      <p:pic>
        <p:nvPicPr>
          <p:cNvPr id="19" name="Picture 18" descr="A logo of a company&#10;&#10;Description automatically generated">
            <a:extLst>
              <a:ext uri="{FF2B5EF4-FFF2-40B4-BE49-F238E27FC236}">
                <a16:creationId xmlns:a16="http://schemas.microsoft.com/office/drawing/2014/main" id="{FBD61FE7-2313-F5B5-5AAF-A4FB33E51F0D}"/>
              </a:ext>
            </a:extLst>
          </p:cNvPr>
          <p:cNvPicPr>
            <a:picLocks noChangeAspect="1"/>
          </p:cNvPicPr>
          <p:nvPr userDrawn="1"/>
        </p:nvPicPr>
        <p:blipFill>
          <a:blip r:embed="rId9">
            <a:biLevel thresh="75000"/>
          </a:blip>
          <a:stretch>
            <a:fillRect/>
          </a:stretch>
        </p:blipFill>
        <p:spPr>
          <a:xfrm>
            <a:off x="1132394" y="2376301"/>
            <a:ext cx="1458346" cy="820320"/>
          </a:xfrm>
          <a:prstGeom prst="rect">
            <a:avLst/>
          </a:prstGeom>
        </p:spPr>
      </p:pic>
      <p:pic>
        <p:nvPicPr>
          <p:cNvPr id="20" name="Picture 19" descr="A green logo with black background&#10;&#10;Description automatically generated">
            <a:extLst>
              <a:ext uri="{FF2B5EF4-FFF2-40B4-BE49-F238E27FC236}">
                <a16:creationId xmlns:a16="http://schemas.microsoft.com/office/drawing/2014/main" id="{936E2441-2931-FD28-3713-E70CFEE1013F}"/>
              </a:ext>
            </a:extLst>
          </p:cNvPr>
          <p:cNvPicPr>
            <a:picLocks noChangeAspect="1"/>
          </p:cNvPicPr>
          <p:nvPr userDrawn="1"/>
        </p:nvPicPr>
        <p:blipFill>
          <a:blip r:embed="rId10">
            <a:biLevel thresh="75000"/>
          </a:blip>
          <a:stretch>
            <a:fillRect/>
          </a:stretch>
        </p:blipFill>
        <p:spPr>
          <a:xfrm>
            <a:off x="9099196" y="2685313"/>
            <a:ext cx="790880" cy="308938"/>
          </a:xfrm>
          <a:prstGeom prst="rect">
            <a:avLst/>
          </a:prstGeom>
        </p:spPr>
      </p:pic>
      <p:pic>
        <p:nvPicPr>
          <p:cNvPr id="21" name="Picture 20" descr="A black and grey text&#10;&#10;Description automatically generated">
            <a:extLst>
              <a:ext uri="{FF2B5EF4-FFF2-40B4-BE49-F238E27FC236}">
                <a16:creationId xmlns:a16="http://schemas.microsoft.com/office/drawing/2014/main" id="{E6146A41-6E94-3B54-9B2F-E52A4F91D8DE}"/>
              </a:ext>
            </a:extLst>
          </p:cNvPr>
          <p:cNvPicPr>
            <a:picLocks noChangeAspect="1"/>
          </p:cNvPicPr>
          <p:nvPr userDrawn="1"/>
        </p:nvPicPr>
        <p:blipFill>
          <a:blip r:embed="rId11">
            <a:biLevel thresh="75000"/>
            <a:extLst>
              <a:ext uri="{BEBA8EAE-BF5A-486C-A8C5-ECC9F3942E4B}">
                <a14:imgProps xmlns:a14="http://schemas.microsoft.com/office/drawing/2010/main">
                  <a14:imgLayer r:embed="rId12">
                    <a14:imgEffect>
                      <a14:artisticCutout/>
                    </a14:imgEffect>
                    <a14:imgEffect>
                      <a14:colorTemperature colorTemp="4700"/>
                    </a14:imgEffect>
                    <a14:imgEffect>
                      <a14:saturation sat="0"/>
                    </a14:imgEffect>
                  </a14:imgLayer>
                </a14:imgProps>
              </a:ext>
            </a:extLst>
          </a:blip>
          <a:stretch>
            <a:fillRect/>
          </a:stretch>
        </p:blipFill>
        <p:spPr>
          <a:xfrm>
            <a:off x="6278759" y="3801608"/>
            <a:ext cx="1441364" cy="411818"/>
          </a:xfrm>
          <a:prstGeom prst="rect">
            <a:avLst/>
          </a:prstGeom>
        </p:spPr>
      </p:pic>
      <p:sp>
        <p:nvSpPr>
          <p:cNvPr id="23" name="TextBox 22">
            <a:extLst>
              <a:ext uri="{FF2B5EF4-FFF2-40B4-BE49-F238E27FC236}">
                <a16:creationId xmlns:a16="http://schemas.microsoft.com/office/drawing/2014/main" id="{19E7D0B4-DC67-3746-B131-570FFC044822}"/>
              </a:ext>
            </a:extLst>
          </p:cNvPr>
          <p:cNvSpPr txBox="1"/>
          <p:nvPr userDrawn="1"/>
        </p:nvSpPr>
        <p:spPr>
          <a:xfrm>
            <a:off x="669236" y="1030738"/>
            <a:ext cx="4849651" cy="584775"/>
          </a:xfrm>
          <a:prstGeom prst="rect">
            <a:avLst/>
          </a:prstGeom>
          <a:noFill/>
        </p:spPr>
        <p:txBody>
          <a:bodyPr wrap="square">
            <a:spAutoFit/>
          </a:bodyPr>
          <a:lstStyle/>
          <a:p>
            <a:r>
              <a:rPr lang="en-US" sz="3200" b="1">
                <a:solidFill>
                  <a:srgbClr val="3A3A3A"/>
                </a:solidFill>
                <a:latin typeface="Roboto" panose="02000000000000000000" pitchFamily="2" charset="0"/>
                <a:ea typeface="Roboto" panose="02000000000000000000" pitchFamily="2" charset="0"/>
              </a:rPr>
              <a:t>Our integration partners</a:t>
            </a:r>
            <a:endParaRPr lang="en-US" sz="3200">
              <a:solidFill>
                <a:srgbClr val="3A3A3A"/>
              </a:solidFill>
            </a:endParaRPr>
          </a:p>
        </p:txBody>
      </p:sp>
      <p:sp>
        <p:nvSpPr>
          <p:cNvPr id="25" name="TextBox 24">
            <a:extLst>
              <a:ext uri="{FF2B5EF4-FFF2-40B4-BE49-F238E27FC236}">
                <a16:creationId xmlns:a16="http://schemas.microsoft.com/office/drawing/2014/main" id="{504BC20D-4CBD-4BE0-40DD-FE72B882E020}"/>
              </a:ext>
            </a:extLst>
          </p:cNvPr>
          <p:cNvSpPr txBox="1"/>
          <p:nvPr userDrawn="1"/>
        </p:nvSpPr>
        <p:spPr>
          <a:xfrm>
            <a:off x="669236" y="1573587"/>
            <a:ext cx="9972896" cy="461665"/>
          </a:xfrm>
          <a:prstGeom prst="rect">
            <a:avLst/>
          </a:prstGeom>
          <a:noFill/>
        </p:spPr>
        <p:txBody>
          <a:bodyPr wrap="square">
            <a:spAutoFit/>
          </a:bodyPr>
          <a:lstStyle/>
          <a:p>
            <a:pPr lvl="0"/>
            <a:r>
              <a:rPr lang="en-US" sz="120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rPr>
              <a:t>We’ve built integrations with some of the largest ERP, WMS, and financial systems. We also offer a RESTful API package in addition to supporting data transfer over SFTP folders.</a:t>
            </a:r>
          </a:p>
        </p:txBody>
      </p:sp>
      <p:sp>
        <p:nvSpPr>
          <p:cNvPr id="26" name="TextBox 25">
            <a:extLst>
              <a:ext uri="{FF2B5EF4-FFF2-40B4-BE49-F238E27FC236}">
                <a16:creationId xmlns:a16="http://schemas.microsoft.com/office/drawing/2014/main" id="{1CD1520C-8195-4ED3-9934-347F2366274E}"/>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Tree>
    <p:extLst>
      <p:ext uri="{BB962C8B-B14F-4D97-AF65-F5344CB8AC3E}">
        <p14:creationId xmlns:p14="http://schemas.microsoft.com/office/powerpoint/2010/main" val="3087741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with Contact Informa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0" y="1"/>
            <a:ext cx="12192000" cy="4180114"/>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text on a black background&#10;&#10;Description automatically generated">
            <a:extLst>
              <a:ext uri="{FF2B5EF4-FFF2-40B4-BE49-F238E27FC236}">
                <a16:creationId xmlns:a16="http://schemas.microsoft.com/office/drawing/2014/main" id="{6AF6A27E-9A2E-4CCF-2E5F-88C5B83BECA1}"/>
              </a:ext>
            </a:extLst>
          </p:cNvPr>
          <p:cNvPicPr>
            <a:picLocks noChangeAspect="1"/>
          </p:cNvPicPr>
          <p:nvPr userDrawn="1"/>
        </p:nvPicPr>
        <p:blipFill>
          <a:blip r:embed="rId2"/>
          <a:stretch>
            <a:fillRect/>
          </a:stretch>
        </p:blipFill>
        <p:spPr>
          <a:xfrm>
            <a:off x="5057218" y="1068690"/>
            <a:ext cx="2077559" cy="463988"/>
          </a:xfrm>
          <a:prstGeom prst="rect">
            <a:avLst/>
          </a:prstGeom>
        </p:spPr>
      </p:pic>
      <p:sp>
        <p:nvSpPr>
          <p:cNvPr id="7" name="TextBox 6">
            <a:extLst>
              <a:ext uri="{FF2B5EF4-FFF2-40B4-BE49-F238E27FC236}">
                <a16:creationId xmlns:a16="http://schemas.microsoft.com/office/drawing/2014/main" id="{1ED528EC-A232-AB3F-C0CB-6C987000A560}"/>
              </a:ext>
            </a:extLst>
          </p:cNvPr>
          <p:cNvSpPr txBox="1"/>
          <p:nvPr userDrawn="1"/>
        </p:nvSpPr>
        <p:spPr>
          <a:xfrm>
            <a:off x="3325220" y="1935678"/>
            <a:ext cx="5541559" cy="1323439"/>
          </a:xfrm>
          <a:prstGeom prst="rect">
            <a:avLst/>
          </a:prstGeom>
          <a:noFill/>
        </p:spPr>
        <p:txBody>
          <a:bodyPr wrap="square" rtlCol="0">
            <a:spAutoFit/>
          </a:bodyPr>
          <a:lstStyle/>
          <a:p>
            <a:pPr algn="ctr"/>
            <a:r>
              <a:rPr lang="en-US" sz="8000" b="1" i="0">
                <a:solidFill>
                  <a:schemeClr val="bg1"/>
                </a:solidFill>
                <a:effectLst/>
                <a:latin typeface="Roboto"/>
                <a:ea typeface="Roboto"/>
                <a:cs typeface="Roboto"/>
              </a:rPr>
              <a:t>Thank You</a:t>
            </a:r>
            <a:endParaRPr lang="en-US" sz="8000" b="1">
              <a:solidFill>
                <a:schemeClr val="bg1"/>
              </a:solidFill>
              <a:latin typeface="Roboto"/>
              <a:ea typeface="Roboto"/>
              <a:cs typeface="Roboto"/>
            </a:endParaRPr>
          </a:p>
        </p:txBody>
      </p:sp>
      <p:sp>
        <p:nvSpPr>
          <p:cNvPr id="8" name="Text Placeholder 3">
            <a:extLst>
              <a:ext uri="{FF2B5EF4-FFF2-40B4-BE49-F238E27FC236}">
                <a16:creationId xmlns:a16="http://schemas.microsoft.com/office/drawing/2014/main" id="{3D4472A5-5526-984E-F118-0E6FA819C5D8}"/>
              </a:ext>
            </a:extLst>
          </p:cNvPr>
          <p:cNvSpPr>
            <a:spLocks noGrp="1"/>
          </p:cNvSpPr>
          <p:nvPr>
            <p:ph type="body" sz="half" idx="2" hasCustomPrompt="1"/>
          </p:nvPr>
        </p:nvSpPr>
        <p:spPr>
          <a:xfrm>
            <a:off x="6096000" y="4986116"/>
            <a:ext cx="3724634" cy="430947"/>
          </a:xfrm>
          <a:prstGeom prst="rect">
            <a:avLst/>
          </a:prstGeom>
        </p:spPr>
        <p:txBody>
          <a:bodyPr/>
          <a:lstStyle>
            <a:lvl1pPr marL="0" indent="0" algn="l">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p:txBody>
      </p:sp>
      <p:sp>
        <p:nvSpPr>
          <p:cNvPr id="9" name="Text Placeholder 3">
            <a:extLst>
              <a:ext uri="{FF2B5EF4-FFF2-40B4-BE49-F238E27FC236}">
                <a16:creationId xmlns:a16="http://schemas.microsoft.com/office/drawing/2014/main" id="{B5A906BE-60C6-1C0B-014D-E5A1CE6D7FA1}"/>
              </a:ext>
            </a:extLst>
          </p:cNvPr>
          <p:cNvSpPr>
            <a:spLocks noGrp="1"/>
          </p:cNvSpPr>
          <p:nvPr>
            <p:ph type="body" sz="half" idx="10" hasCustomPrompt="1"/>
          </p:nvPr>
        </p:nvSpPr>
        <p:spPr>
          <a:xfrm>
            <a:off x="6095998" y="5560153"/>
            <a:ext cx="3724634" cy="430947"/>
          </a:xfrm>
          <a:prstGeom prst="rect">
            <a:avLst/>
          </a:prstGeom>
        </p:spPr>
        <p:txBody>
          <a:bodyPr/>
          <a:lstStyle>
            <a:lvl1pPr marL="0" indent="0" algn="l">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 or Phone Number</a:t>
            </a:r>
          </a:p>
        </p:txBody>
      </p:sp>
      <p:sp>
        <p:nvSpPr>
          <p:cNvPr id="11" name="Picture Placeholder 10">
            <a:extLst>
              <a:ext uri="{FF2B5EF4-FFF2-40B4-BE49-F238E27FC236}">
                <a16:creationId xmlns:a16="http://schemas.microsoft.com/office/drawing/2014/main" id="{979A6A82-9F53-A9E9-1B42-E68782C4C018}"/>
              </a:ext>
            </a:extLst>
          </p:cNvPr>
          <p:cNvSpPr>
            <a:spLocks noGrp="1"/>
          </p:cNvSpPr>
          <p:nvPr>
            <p:ph type="pic" sz="quarter" idx="11" hasCustomPrompt="1"/>
          </p:nvPr>
        </p:nvSpPr>
        <p:spPr>
          <a:xfrm>
            <a:off x="3608073" y="4702585"/>
            <a:ext cx="1994972" cy="1555750"/>
          </a:xfrm>
          <a:prstGeom prst="rect">
            <a:avLst/>
          </a:prstGeom>
        </p:spPr>
        <p:txBody>
          <a:bodyPr/>
          <a:lstStyle/>
          <a:p>
            <a:r>
              <a:rPr lang="en-US"/>
              <a:t>headshot</a:t>
            </a:r>
          </a:p>
        </p:txBody>
      </p:sp>
    </p:spTree>
    <p:extLst>
      <p:ext uri="{BB962C8B-B14F-4D97-AF65-F5344CB8AC3E}">
        <p14:creationId xmlns:p14="http://schemas.microsoft.com/office/powerpoint/2010/main" val="112027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 No Headsho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0" y="1"/>
            <a:ext cx="12192000" cy="4180114"/>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text on a black background&#10;&#10;Description automatically generated">
            <a:extLst>
              <a:ext uri="{FF2B5EF4-FFF2-40B4-BE49-F238E27FC236}">
                <a16:creationId xmlns:a16="http://schemas.microsoft.com/office/drawing/2014/main" id="{6AF6A27E-9A2E-4CCF-2E5F-88C5B83BECA1}"/>
              </a:ext>
            </a:extLst>
          </p:cNvPr>
          <p:cNvPicPr>
            <a:picLocks noChangeAspect="1"/>
          </p:cNvPicPr>
          <p:nvPr userDrawn="1"/>
        </p:nvPicPr>
        <p:blipFill>
          <a:blip r:embed="rId2"/>
          <a:stretch>
            <a:fillRect/>
          </a:stretch>
        </p:blipFill>
        <p:spPr>
          <a:xfrm>
            <a:off x="5057221" y="1068690"/>
            <a:ext cx="2077559" cy="463988"/>
          </a:xfrm>
          <a:prstGeom prst="rect">
            <a:avLst/>
          </a:prstGeom>
        </p:spPr>
      </p:pic>
      <p:sp>
        <p:nvSpPr>
          <p:cNvPr id="7" name="TextBox 6">
            <a:extLst>
              <a:ext uri="{FF2B5EF4-FFF2-40B4-BE49-F238E27FC236}">
                <a16:creationId xmlns:a16="http://schemas.microsoft.com/office/drawing/2014/main" id="{1ED528EC-A232-AB3F-C0CB-6C987000A560}"/>
              </a:ext>
            </a:extLst>
          </p:cNvPr>
          <p:cNvSpPr txBox="1"/>
          <p:nvPr userDrawn="1"/>
        </p:nvSpPr>
        <p:spPr>
          <a:xfrm>
            <a:off x="3325220" y="1935678"/>
            <a:ext cx="5541559" cy="1323439"/>
          </a:xfrm>
          <a:prstGeom prst="rect">
            <a:avLst/>
          </a:prstGeom>
          <a:noFill/>
        </p:spPr>
        <p:txBody>
          <a:bodyPr wrap="square" rtlCol="0">
            <a:spAutoFit/>
          </a:bodyPr>
          <a:lstStyle/>
          <a:p>
            <a:pPr algn="ctr"/>
            <a:r>
              <a:rPr lang="en-US" sz="8000" b="1" i="0">
                <a:solidFill>
                  <a:schemeClr val="bg1"/>
                </a:solidFill>
                <a:effectLst/>
                <a:latin typeface="Roboto"/>
                <a:ea typeface="Roboto"/>
                <a:cs typeface="Roboto"/>
              </a:rPr>
              <a:t>Thank You</a:t>
            </a:r>
            <a:endParaRPr lang="en-US" sz="8000" b="1">
              <a:solidFill>
                <a:schemeClr val="bg1"/>
              </a:solidFill>
              <a:latin typeface="Roboto"/>
              <a:ea typeface="Roboto"/>
              <a:cs typeface="Roboto"/>
            </a:endParaRPr>
          </a:p>
        </p:txBody>
      </p:sp>
      <p:sp>
        <p:nvSpPr>
          <p:cNvPr id="8" name="Text Placeholder 3">
            <a:extLst>
              <a:ext uri="{FF2B5EF4-FFF2-40B4-BE49-F238E27FC236}">
                <a16:creationId xmlns:a16="http://schemas.microsoft.com/office/drawing/2014/main" id="{3D4472A5-5526-984E-F118-0E6FA819C5D8}"/>
              </a:ext>
            </a:extLst>
          </p:cNvPr>
          <p:cNvSpPr>
            <a:spLocks noGrp="1"/>
          </p:cNvSpPr>
          <p:nvPr>
            <p:ph type="body" sz="half" idx="2" hasCustomPrompt="1"/>
          </p:nvPr>
        </p:nvSpPr>
        <p:spPr>
          <a:xfrm>
            <a:off x="4233682" y="5033330"/>
            <a:ext cx="3724634" cy="430947"/>
          </a:xfrm>
          <a:prstGeom prst="rect">
            <a:avLst/>
          </a:prstGeom>
        </p:spPr>
        <p:txBody>
          <a:bodyPr/>
          <a:lstStyle>
            <a:lvl1pPr marL="0" indent="0" algn="ctr">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p:txBody>
      </p:sp>
      <p:sp>
        <p:nvSpPr>
          <p:cNvPr id="9" name="Text Placeholder 3">
            <a:extLst>
              <a:ext uri="{FF2B5EF4-FFF2-40B4-BE49-F238E27FC236}">
                <a16:creationId xmlns:a16="http://schemas.microsoft.com/office/drawing/2014/main" id="{B5A906BE-60C6-1C0B-014D-E5A1CE6D7FA1}"/>
              </a:ext>
            </a:extLst>
          </p:cNvPr>
          <p:cNvSpPr>
            <a:spLocks noGrp="1"/>
          </p:cNvSpPr>
          <p:nvPr>
            <p:ph type="body" sz="half" idx="10" hasCustomPrompt="1"/>
          </p:nvPr>
        </p:nvSpPr>
        <p:spPr>
          <a:xfrm>
            <a:off x="4233682" y="5607367"/>
            <a:ext cx="3724634" cy="430947"/>
          </a:xfrm>
          <a:prstGeom prst="rect">
            <a:avLst/>
          </a:prstGeom>
        </p:spPr>
        <p:txBody>
          <a:bodyPr/>
          <a:lstStyle>
            <a:lvl1pPr marL="0" indent="0" algn="ctr">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 or Phone Number</a:t>
            </a:r>
          </a:p>
        </p:txBody>
      </p:sp>
    </p:spTree>
    <p:extLst>
      <p:ext uri="{BB962C8B-B14F-4D97-AF65-F5344CB8AC3E}">
        <p14:creationId xmlns:p14="http://schemas.microsoft.com/office/powerpoint/2010/main" val="2034019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with social 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073A37-17AD-6D2E-D205-C016204A9D40}"/>
              </a:ext>
            </a:extLst>
          </p:cNvPr>
          <p:cNvSpPr/>
          <p:nvPr userDrawn="1"/>
        </p:nvSpPr>
        <p:spPr>
          <a:xfrm>
            <a:off x="0" y="1"/>
            <a:ext cx="12192000" cy="4180114"/>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text on a black background&#10;&#10;Description automatically generated">
            <a:extLst>
              <a:ext uri="{FF2B5EF4-FFF2-40B4-BE49-F238E27FC236}">
                <a16:creationId xmlns:a16="http://schemas.microsoft.com/office/drawing/2014/main" id="{6AF6A27E-9A2E-4CCF-2E5F-88C5B83BECA1}"/>
              </a:ext>
            </a:extLst>
          </p:cNvPr>
          <p:cNvPicPr>
            <a:picLocks noChangeAspect="1"/>
          </p:cNvPicPr>
          <p:nvPr userDrawn="1"/>
        </p:nvPicPr>
        <p:blipFill>
          <a:blip r:embed="rId2"/>
          <a:stretch>
            <a:fillRect/>
          </a:stretch>
        </p:blipFill>
        <p:spPr>
          <a:xfrm>
            <a:off x="5057221" y="1068690"/>
            <a:ext cx="2077559" cy="463988"/>
          </a:xfrm>
          <a:prstGeom prst="rect">
            <a:avLst/>
          </a:prstGeom>
        </p:spPr>
      </p:pic>
      <p:sp>
        <p:nvSpPr>
          <p:cNvPr id="7" name="TextBox 6">
            <a:extLst>
              <a:ext uri="{FF2B5EF4-FFF2-40B4-BE49-F238E27FC236}">
                <a16:creationId xmlns:a16="http://schemas.microsoft.com/office/drawing/2014/main" id="{1ED528EC-A232-AB3F-C0CB-6C987000A560}"/>
              </a:ext>
            </a:extLst>
          </p:cNvPr>
          <p:cNvSpPr txBox="1"/>
          <p:nvPr userDrawn="1"/>
        </p:nvSpPr>
        <p:spPr>
          <a:xfrm>
            <a:off x="3325220" y="1935678"/>
            <a:ext cx="5541559" cy="1323439"/>
          </a:xfrm>
          <a:prstGeom prst="rect">
            <a:avLst/>
          </a:prstGeom>
          <a:noFill/>
        </p:spPr>
        <p:txBody>
          <a:bodyPr wrap="square" rtlCol="0">
            <a:spAutoFit/>
          </a:bodyPr>
          <a:lstStyle/>
          <a:p>
            <a:pPr algn="ctr"/>
            <a:r>
              <a:rPr lang="en-US" sz="8000" b="1" i="0">
                <a:solidFill>
                  <a:schemeClr val="bg1"/>
                </a:solidFill>
                <a:effectLst/>
                <a:latin typeface="Roboto"/>
                <a:ea typeface="Roboto"/>
                <a:cs typeface="Roboto"/>
              </a:rPr>
              <a:t>Thank You</a:t>
            </a:r>
            <a:endParaRPr lang="en-US" sz="8000" b="1">
              <a:solidFill>
                <a:schemeClr val="bg1"/>
              </a:solidFill>
              <a:latin typeface="Roboto"/>
              <a:ea typeface="Roboto"/>
              <a:cs typeface="Roboto"/>
            </a:endParaRPr>
          </a:p>
        </p:txBody>
      </p:sp>
      <p:sp>
        <p:nvSpPr>
          <p:cNvPr id="27" name="TextBox 26">
            <a:extLst>
              <a:ext uri="{FF2B5EF4-FFF2-40B4-BE49-F238E27FC236}">
                <a16:creationId xmlns:a16="http://schemas.microsoft.com/office/drawing/2014/main" id="{9EC9FB13-FF9D-C729-4452-1C752B7E9EB8}"/>
              </a:ext>
            </a:extLst>
          </p:cNvPr>
          <p:cNvSpPr txBox="1"/>
          <p:nvPr userDrawn="1"/>
        </p:nvSpPr>
        <p:spPr>
          <a:xfrm>
            <a:off x="1109551" y="4502114"/>
            <a:ext cx="9972896" cy="276999"/>
          </a:xfrm>
          <a:prstGeom prst="rect">
            <a:avLst/>
          </a:prstGeom>
          <a:noFill/>
        </p:spPr>
        <p:txBody>
          <a:bodyPr wrap="square">
            <a:spAutoFit/>
          </a:bodyPr>
          <a:lstStyle/>
          <a:p>
            <a:pPr lvl="0" algn="ctr"/>
            <a:r>
              <a:rPr lang="en-US" sz="1200">
                <a:solidFill>
                  <a:schemeClr val="tx1">
                    <a:lumMod val="75000"/>
                    <a:lumOff val="25000"/>
                  </a:schemeClr>
                </a:solidFill>
                <a:latin typeface="Roboto Thin" panose="02000000000000000000" pitchFamily="2" charset="0"/>
                <a:ea typeface="Roboto Thin" panose="02000000000000000000" pitchFamily="2" charset="0"/>
                <a:cs typeface="Roboto Thin" panose="02000000000000000000" pitchFamily="2" charset="0"/>
              </a:rPr>
              <a:t>Stay connected!</a:t>
            </a:r>
          </a:p>
        </p:txBody>
      </p:sp>
      <p:pic>
        <p:nvPicPr>
          <p:cNvPr id="28" name="Picture 27" descr="A white letter f in a black circle&#10;&#10;Description automatically generated">
            <a:hlinkClick r:id="rId3"/>
            <a:extLst>
              <a:ext uri="{FF2B5EF4-FFF2-40B4-BE49-F238E27FC236}">
                <a16:creationId xmlns:a16="http://schemas.microsoft.com/office/drawing/2014/main" id="{2D9835A7-938F-1B6B-8768-F0569EA0FC75}"/>
              </a:ext>
            </a:extLst>
          </p:cNvPr>
          <p:cNvPicPr>
            <a:picLocks noChangeAspect="1"/>
          </p:cNvPicPr>
          <p:nvPr userDrawn="1"/>
        </p:nvPicPr>
        <p:blipFill>
          <a:blip r:embed="rId4"/>
          <a:stretch>
            <a:fillRect/>
          </a:stretch>
        </p:blipFill>
        <p:spPr>
          <a:xfrm>
            <a:off x="5033176" y="5194794"/>
            <a:ext cx="800608" cy="800608"/>
          </a:xfrm>
          <a:prstGeom prst="rect">
            <a:avLst/>
          </a:prstGeom>
        </p:spPr>
      </p:pic>
      <p:pic>
        <p:nvPicPr>
          <p:cNvPr id="29" name="Picture 28" descr="A logo of a camera&#10;&#10;Description automatically generated">
            <a:hlinkClick r:id="rId5"/>
            <a:extLst>
              <a:ext uri="{FF2B5EF4-FFF2-40B4-BE49-F238E27FC236}">
                <a16:creationId xmlns:a16="http://schemas.microsoft.com/office/drawing/2014/main" id="{DD268034-52F9-4BA6-AF36-ED99790669C1}"/>
              </a:ext>
            </a:extLst>
          </p:cNvPr>
          <p:cNvPicPr>
            <a:picLocks noChangeAspect="1"/>
          </p:cNvPicPr>
          <p:nvPr userDrawn="1"/>
        </p:nvPicPr>
        <p:blipFill>
          <a:blip r:embed="rId6"/>
          <a:stretch>
            <a:fillRect/>
          </a:stretch>
        </p:blipFill>
        <p:spPr>
          <a:xfrm>
            <a:off x="6223743" y="5194794"/>
            <a:ext cx="800608" cy="800608"/>
          </a:xfrm>
          <a:prstGeom prst="rect">
            <a:avLst/>
          </a:prstGeom>
        </p:spPr>
      </p:pic>
      <p:pic>
        <p:nvPicPr>
          <p:cNvPr id="30" name="Picture 29" descr="A black circle with white letters on it&#10;&#10;Description automatically generated">
            <a:hlinkClick r:id="rId7"/>
            <a:extLst>
              <a:ext uri="{FF2B5EF4-FFF2-40B4-BE49-F238E27FC236}">
                <a16:creationId xmlns:a16="http://schemas.microsoft.com/office/drawing/2014/main" id="{E5DFB731-D1FA-EABB-1E77-E58F71FD04AD}"/>
              </a:ext>
            </a:extLst>
          </p:cNvPr>
          <p:cNvPicPr>
            <a:picLocks noChangeAspect="1"/>
          </p:cNvPicPr>
          <p:nvPr userDrawn="1"/>
        </p:nvPicPr>
        <p:blipFill>
          <a:blip r:embed="rId8"/>
          <a:stretch>
            <a:fillRect/>
          </a:stretch>
        </p:blipFill>
        <p:spPr>
          <a:xfrm>
            <a:off x="3846369" y="5196674"/>
            <a:ext cx="796848" cy="796848"/>
          </a:xfrm>
          <a:prstGeom prst="rect">
            <a:avLst/>
          </a:prstGeom>
        </p:spPr>
      </p:pic>
      <p:pic>
        <p:nvPicPr>
          <p:cNvPr id="31" name="Picture 30" descr="A white globe with a grid on it&#10;&#10;Description automatically generated">
            <a:hlinkClick r:id="rId9"/>
            <a:extLst>
              <a:ext uri="{FF2B5EF4-FFF2-40B4-BE49-F238E27FC236}">
                <a16:creationId xmlns:a16="http://schemas.microsoft.com/office/drawing/2014/main" id="{2E8ACC22-6C92-C282-2786-48A5A3196016}"/>
              </a:ext>
            </a:extLst>
          </p:cNvPr>
          <p:cNvPicPr>
            <a:picLocks noChangeAspect="1"/>
          </p:cNvPicPr>
          <p:nvPr userDrawn="1"/>
        </p:nvPicPr>
        <p:blipFill>
          <a:blip r:embed="rId10"/>
          <a:stretch>
            <a:fillRect/>
          </a:stretch>
        </p:blipFill>
        <p:spPr>
          <a:xfrm>
            <a:off x="2666494" y="5201995"/>
            <a:ext cx="789916" cy="786207"/>
          </a:xfrm>
          <a:prstGeom prst="rect">
            <a:avLst/>
          </a:prstGeom>
        </p:spPr>
      </p:pic>
      <p:pic>
        <p:nvPicPr>
          <p:cNvPr id="32" name="Picture 31" descr="A white x in a black circle&#10;&#10;Description automatically generated">
            <a:hlinkClick r:id="rId11"/>
            <a:extLst>
              <a:ext uri="{FF2B5EF4-FFF2-40B4-BE49-F238E27FC236}">
                <a16:creationId xmlns:a16="http://schemas.microsoft.com/office/drawing/2014/main" id="{61FA02BF-6C72-B907-CB16-37F6151CCF64}"/>
              </a:ext>
            </a:extLst>
          </p:cNvPr>
          <p:cNvPicPr>
            <a:picLocks noChangeAspect="1"/>
          </p:cNvPicPr>
          <p:nvPr userDrawn="1"/>
        </p:nvPicPr>
        <p:blipFill>
          <a:blip r:embed="rId12"/>
          <a:stretch>
            <a:fillRect/>
          </a:stretch>
        </p:blipFill>
        <p:spPr>
          <a:xfrm>
            <a:off x="7414310" y="5195048"/>
            <a:ext cx="800101" cy="800101"/>
          </a:xfrm>
          <a:prstGeom prst="rect">
            <a:avLst/>
          </a:prstGeom>
        </p:spPr>
      </p:pic>
      <p:pic>
        <p:nvPicPr>
          <p:cNvPr id="33" name="Picture 32" descr="A white play button with a black background&#10;&#10;Description automatically generated">
            <a:hlinkClick r:id="rId13"/>
            <a:extLst>
              <a:ext uri="{FF2B5EF4-FFF2-40B4-BE49-F238E27FC236}">
                <a16:creationId xmlns:a16="http://schemas.microsoft.com/office/drawing/2014/main" id="{5974405C-A295-7C74-4443-C034D7A95737}"/>
              </a:ext>
            </a:extLst>
          </p:cNvPr>
          <p:cNvPicPr>
            <a:picLocks noChangeAspect="1"/>
          </p:cNvPicPr>
          <p:nvPr userDrawn="1"/>
        </p:nvPicPr>
        <p:blipFill>
          <a:blip r:embed="rId14"/>
          <a:stretch>
            <a:fillRect/>
          </a:stretch>
        </p:blipFill>
        <p:spPr>
          <a:xfrm>
            <a:off x="8604369" y="5194794"/>
            <a:ext cx="803876" cy="800608"/>
          </a:xfrm>
          <a:prstGeom prst="rect">
            <a:avLst/>
          </a:prstGeom>
        </p:spPr>
      </p:pic>
    </p:spTree>
    <p:extLst>
      <p:ext uri="{BB962C8B-B14F-4D97-AF65-F5344CB8AC3E}">
        <p14:creationId xmlns:p14="http://schemas.microsoft.com/office/powerpoint/2010/main" val="3975557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EA9DE-D9C5-1112-D0DB-B689E1F07B7E}"/>
              </a:ext>
            </a:extLst>
          </p:cNvPr>
          <p:cNvSpPr/>
          <p:nvPr userDrawn="1"/>
        </p:nvSpPr>
        <p:spPr>
          <a:xfrm>
            <a:off x="-18212" y="1345"/>
            <a:ext cx="7652123" cy="685800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91ED2C-C55B-E4DD-B928-FECBEBCBC75B}"/>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Tree>
    <p:extLst>
      <p:ext uri="{BB962C8B-B14F-4D97-AF65-F5344CB8AC3E}">
        <p14:creationId xmlns:p14="http://schemas.microsoft.com/office/powerpoint/2010/main" val="4278087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DEA9DE-D9C5-1112-D0DB-B689E1F07B7E}"/>
              </a:ext>
            </a:extLst>
          </p:cNvPr>
          <p:cNvSpPr/>
          <p:nvPr userDrawn="1"/>
        </p:nvSpPr>
        <p:spPr>
          <a:xfrm>
            <a:off x="0" y="0"/>
            <a:ext cx="12192000" cy="6858000"/>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91ED2C-C55B-E4DD-B928-FECBEBCBC75B}"/>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MyCarrier ©️ 2024</a:t>
            </a:r>
          </a:p>
        </p:txBody>
      </p:sp>
    </p:spTree>
    <p:extLst>
      <p:ext uri="{BB962C8B-B14F-4D97-AF65-F5344CB8AC3E}">
        <p14:creationId xmlns:p14="http://schemas.microsoft.com/office/powerpoint/2010/main" val="1933439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C08E32E-27FC-A296-AE9F-AD67197FBC09}"/>
              </a:ext>
            </a:extLst>
          </p:cNvPr>
          <p:cNvSpPr>
            <a:spLocks noGrp="1"/>
          </p:cNvSpPr>
          <p:nvPr>
            <p:ph sz="half" idx="1"/>
          </p:nvPr>
        </p:nvSpPr>
        <p:spPr>
          <a:xfrm>
            <a:off x="669236" y="2101036"/>
            <a:ext cx="5181600" cy="4061124"/>
          </a:xfrm>
          <a:prstGeom prst="rect">
            <a:avLst/>
          </a:prstGeom>
        </p:spPr>
        <p:txBody>
          <a:bodyPr/>
          <a:lstStyle>
            <a:lvl1pP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000">
                <a:solidFill>
                  <a:schemeClr val="tx1">
                    <a:lumMod val="75000"/>
                    <a:lumOff val="25000"/>
                  </a:schemeClr>
                </a:solidFill>
              </a:defRPr>
            </a:lvl4pPr>
            <a:lvl5pPr>
              <a:defRPr sz="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79AF5A90-FF2C-756B-4636-126B1A3243EA}"/>
              </a:ext>
            </a:extLst>
          </p:cNvPr>
          <p:cNvSpPr>
            <a:spLocks noGrp="1"/>
          </p:cNvSpPr>
          <p:nvPr>
            <p:ph sz="half" idx="2"/>
          </p:nvPr>
        </p:nvSpPr>
        <p:spPr>
          <a:xfrm>
            <a:off x="6172200" y="2101036"/>
            <a:ext cx="5350564" cy="4061124"/>
          </a:xfrm>
          <a:prstGeom prst="rect">
            <a:avLst/>
          </a:prstGeom>
        </p:spPr>
        <p:txBody>
          <a:bodyPr/>
          <a:lstStyle>
            <a:lvl1pP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000">
                <a:solidFill>
                  <a:schemeClr val="tx1">
                    <a:lumMod val="75000"/>
                    <a:lumOff val="25000"/>
                  </a:schemeClr>
                </a:solidFill>
              </a:defRPr>
            </a:lvl4pPr>
            <a:lvl5pPr>
              <a:defRPr sz="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Text, logo&#10;&#10;Description automatically generated">
            <a:extLst>
              <a:ext uri="{FF2B5EF4-FFF2-40B4-BE49-F238E27FC236}">
                <a16:creationId xmlns:a16="http://schemas.microsoft.com/office/drawing/2014/main" id="{4DB26F89-A6C6-EF69-4FF8-E4516F17DD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2063" y="562654"/>
            <a:ext cx="397005" cy="327353"/>
          </a:xfrm>
          <a:prstGeom prst="rect">
            <a:avLst/>
          </a:prstGeom>
        </p:spPr>
      </p:pic>
      <p:sp>
        <p:nvSpPr>
          <p:cNvPr id="14" name="Title 1">
            <a:extLst>
              <a:ext uri="{FF2B5EF4-FFF2-40B4-BE49-F238E27FC236}">
                <a16:creationId xmlns:a16="http://schemas.microsoft.com/office/drawing/2014/main" id="{EBC4478F-CAF8-10DB-BD3A-EBF639716E34}"/>
              </a:ext>
            </a:extLst>
          </p:cNvPr>
          <p:cNvSpPr>
            <a:spLocks noGrp="1"/>
          </p:cNvSpPr>
          <p:nvPr>
            <p:ph type="title"/>
          </p:nvPr>
        </p:nvSpPr>
        <p:spPr>
          <a:xfrm>
            <a:off x="672818" y="1070054"/>
            <a:ext cx="10849946" cy="1068388"/>
          </a:xfrm>
          <a:prstGeom prst="rect">
            <a:avLst/>
          </a:prstGeom>
        </p:spPr>
        <p:txBody>
          <a:bodyPr anchor="t" anchorCtr="0"/>
          <a:lstStyle>
            <a:lvl1pPr>
              <a:defRPr sz="3200" b="1">
                <a:solidFill>
                  <a:srgbClr val="3A3A3A"/>
                </a:solidFill>
              </a:defRPr>
            </a:lvl1pPr>
          </a:lstStyle>
          <a:p>
            <a:r>
              <a:rPr lang="en-US"/>
              <a:t>Click to edit Master title style</a:t>
            </a:r>
          </a:p>
        </p:txBody>
      </p:sp>
      <p:sp>
        <p:nvSpPr>
          <p:cNvPr id="5" name="TextBox 4">
            <a:extLst>
              <a:ext uri="{FF2B5EF4-FFF2-40B4-BE49-F238E27FC236}">
                <a16:creationId xmlns:a16="http://schemas.microsoft.com/office/drawing/2014/main" id="{3EEB21F7-BF30-4102-289B-2DB526E07790}"/>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Tree>
    <p:extLst>
      <p:ext uri="{BB962C8B-B14F-4D97-AF65-F5344CB8AC3E}">
        <p14:creationId xmlns:p14="http://schemas.microsoft.com/office/powerpoint/2010/main" val="2599656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ard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14F3EA-5DC7-F4B4-FBA2-977EF0DDC87A}"/>
              </a:ext>
            </a:extLst>
          </p:cNvPr>
          <p:cNvSpPr/>
          <p:nvPr userDrawn="1"/>
        </p:nvSpPr>
        <p:spPr>
          <a:xfrm>
            <a:off x="1021002" y="2508748"/>
            <a:ext cx="2853166" cy="332537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340122A-693E-DC61-84E5-BFEF3FD72DB1}"/>
              </a:ext>
            </a:extLst>
          </p:cNvPr>
          <p:cNvSpPr/>
          <p:nvPr userDrawn="1"/>
        </p:nvSpPr>
        <p:spPr>
          <a:xfrm>
            <a:off x="2077302" y="1977153"/>
            <a:ext cx="739582" cy="739582"/>
          </a:xfrm>
          <a:prstGeom prst="ellipse">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346B5D-F610-478F-DEB7-6D367DEB3627}"/>
              </a:ext>
            </a:extLst>
          </p:cNvPr>
          <p:cNvSpPr/>
          <p:nvPr userDrawn="1"/>
        </p:nvSpPr>
        <p:spPr>
          <a:xfrm>
            <a:off x="4657942" y="2508748"/>
            <a:ext cx="2853166" cy="332537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BB68D9B-CE98-F7F8-3294-E671780B27CA}"/>
              </a:ext>
            </a:extLst>
          </p:cNvPr>
          <p:cNvSpPr/>
          <p:nvPr userDrawn="1"/>
        </p:nvSpPr>
        <p:spPr>
          <a:xfrm>
            <a:off x="5714734" y="1977153"/>
            <a:ext cx="739582" cy="739582"/>
          </a:xfrm>
          <a:prstGeom prst="ellipse">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7EDDA0-B456-6509-07E6-0C128926B267}"/>
              </a:ext>
            </a:extLst>
          </p:cNvPr>
          <p:cNvSpPr/>
          <p:nvPr userDrawn="1"/>
        </p:nvSpPr>
        <p:spPr>
          <a:xfrm>
            <a:off x="8294882" y="2508748"/>
            <a:ext cx="2853166" cy="332537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411B77E-FF1E-0EB4-50AD-28E8C12D4ABC}"/>
              </a:ext>
            </a:extLst>
          </p:cNvPr>
          <p:cNvSpPr/>
          <p:nvPr userDrawn="1"/>
        </p:nvSpPr>
        <p:spPr>
          <a:xfrm>
            <a:off x="9351673" y="1977153"/>
            <a:ext cx="739582" cy="739582"/>
          </a:xfrm>
          <a:prstGeom prst="ellipse">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D91DFA-8056-B4AA-40D6-2858E4D20EDF}"/>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
        <p:nvSpPr>
          <p:cNvPr id="2" name="Text Placeholder 15">
            <a:extLst>
              <a:ext uri="{FF2B5EF4-FFF2-40B4-BE49-F238E27FC236}">
                <a16:creationId xmlns:a16="http://schemas.microsoft.com/office/drawing/2014/main" id="{A87DBF49-0AA5-90BF-4EF6-E4583700E7CD}"/>
              </a:ext>
            </a:extLst>
          </p:cNvPr>
          <p:cNvSpPr>
            <a:spLocks noGrp="1"/>
          </p:cNvSpPr>
          <p:nvPr>
            <p:ph type="body" sz="quarter" idx="10" hasCustomPrompt="1"/>
          </p:nvPr>
        </p:nvSpPr>
        <p:spPr>
          <a:xfrm>
            <a:off x="1274663" y="2977780"/>
            <a:ext cx="2276392" cy="420687"/>
          </a:xfrm>
          <a:prstGeom prst="rect">
            <a:avLst/>
          </a:prstGeom>
        </p:spPr>
        <p:txBody>
          <a:bodyPr/>
          <a:lstStyle>
            <a:lvl1pPr marL="0" indent="0">
              <a:buNone/>
              <a:defRPr sz="1400" b="1">
                <a:solidFill>
                  <a:schemeClr val="tx1">
                    <a:lumMod val="75000"/>
                    <a:lumOff val="25000"/>
                  </a:schemeClr>
                </a:solidFill>
              </a:defRPr>
            </a:lvl1pPr>
          </a:lstStyle>
          <a:p>
            <a:pPr lvl="0"/>
            <a:r>
              <a:rPr lang="en-US"/>
              <a:t>Title Goes Here</a:t>
            </a:r>
          </a:p>
        </p:txBody>
      </p:sp>
      <p:sp>
        <p:nvSpPr>
          <p:cNvPr id="4" name="Text Placeholder 19">
            <a:extLst>
              <a:ext uri="{FF2B5EF4-FFF2-40B4-BE49-F238E27FC236}">
                <a16:creationId xmlns:a16="http://schemas.microsoft.com/office/drawing/2014/main" id="{81028C89-1664-3A27-F616-34E6725F705F}"/>
              </a:ext>
            </a:extLst>
          </p:cNvPr>
          <p:cNvSpPr>
            <a:spLocks noGrp="1"/>
          </p:cNvSpPr>
          <p:nvPr>
            <p:ph type="body" sz="quarter" idx="13" hasCustomPrompt="1"/>
          </p:nvPr>
        </p:nvSpPr>
        <p:spPr>
          <a:xfrm>
            <a:off x="1284583" y="3512361"/>
            <a:ext cx="2276763" cy="2060720"/>
          </a:xfrm>
          <a:prstGeom prst="rect">
            <a:avLst/>
          </a:prstGeom>
        </p:spPr>
        <p:txBody>
          <a:bodyPr/>
          <a:lstStyle>
            <a:lvl1pPr marL="0" indent="0">
              <a:buNone/>
              <a:defRPr sz="1200">
                <a:solidFill>
                  <a:schemeClr val="tx1">
                    <a:lumMod val="75000"/>
                    <a:lumOff val="25000"/>
                  </a:schemeClr>
                </a:solidFill>
              </a:defRPr>
            </a:lvl1pPr>
          </a:lstStyle>
          <a:p>
            <a:pPr lvl="0"/>
            <a:r>
              <a:rPr lang="en-US"/>
              <a:t>Supporting text goes here</a:t>
            </a:r>
          </a:p>
        </p:txBody>
      </p:sp>
      <p:sp>
        <p:nvSpPr>
          <p:cNvPr id="8" name="Text Placeholder 15">
            <a:extLst>
              <a:ext uri="{FF2B5EF4-FFF2-40B4-BE49-F238E27FC236}">
                <a16:creationId xmlns:a16="http://schemas.microsoft.com/office/drawing/2014/main" id="{1B84E793-EC21-2A95-9339-C44AA088EB34}"/>
              </a:ext>
            </a:extLst>
          </p:cNvPr>
          <p:cNvSpPr>
            <a:spLocks noGrp="1"/>
          </p:cNvSpPr>
          <p:nvPr>
            <p:ph type="body" sz="quarter" idx="14" hasCustomPrompt="1"/>
          </p:nvPr>
        </p:nvSpPr>
        <p:spPr>
          <a:xfrm>
            <a:off x="4947698" y="2977780"/>
            <a:ext cx="2276392" cy="420687"/>
          </a:xfrm>
          <a:prstGeom prst="rect">
            <a:avLst/>
          </a:prstGeom>
        </p:spPr>
        <p:txBody>
          <a:bodyPr/>
          <a:lstStyle>
            <a:lvl1pPr marL="0" indent="0">
              <a:buNone/>
              <a:defRPr sz="1400" b="1">
                <a:solidFill>
                  <a:schemeClr val="tx1">
                    <a:lumMod val="75000"/>
                    <a:lumOff val="25000"/>
                  </a:schemeClr>
                </a:solidFill>
              </a:defRPr>
            </a:lvl1pPr>
          </a:lstStyle>
          <a:p>
            <a:pPr lvl="0"/>
            <a:r>
              <a:rPr lang="en-US"/>
              <a:t>Title Goes Here</a:t>
            </a:r>
          </a:p>
        </p:txBody>
      </p:sp>
      <p:sp>
        <p:nvSpPr>
          <p:cNvPr id="9" name="Text Placeholder 19">
            <a:extLst>
              <a:ext uri="{FF2B5EF4-FFF2-40B4-BE49-F238E27FC236}">
                <a16:creationId xmlns:a16="http://schemas.microsoft.com/office/drawing/2014/main" id="{41217038-477A-A872-86B4-5B2F62197293}"/>
              </a:ext>
            </a:extLst>
          </p:cNvPr>
          <p:cNvSpPr>
            <a:spLocks noGrp="1"/>
          </p:cNvSpPr>
          <p:nvPr>
            <p:ph type="body" sz="quarter" idx="15" hasCustomPrompt="1"/>
          </p:nvPr>
        </p:nvSpPr>
        <p:spPr>
          <a:xfrm>
            <a:off x="4957618" y="3512361"/>
            <a:ext cx="2276763" cy="2060720"/>
          </a:xfrm>
          <a:prstGeom prst="rect">
            <a:avLst/>
          </a:prstGeom>
        </p:spPr>
        <p:txBody>
          <a:bodyPr/>
          <a:lstStyle>
            <a:lvl1pPr marL="0" indent="0">
              <a:buNone/>
              <a:defRPr sz="1200">
                <a:solidFill>
                  <a:schemeClr val="tx1">
                    <a:lumMod val="75000"/>
                    <a:lumOff val="25000"/>
                  </a:schemeClr>
                </a:solidFill>
              </a:defRPr>
            </a:lvl1pPr>
          </a:lstStyle>
          <a:p>
            <a:pPr lvl="0"/>
            <a:r>
              <a:rPr lang="en-US"/>
              <a:t>Supporting text goes here</a:t>
            </a:r>
          </a:p>
        </p:txBody>
      </p:sp>
      <p:sp>
        <p:nvSpPr>
          <p:cNvPr id="12" name="Text Placeholder 15">
            <a:extLst>
              <a:ext uri="{FF2B5EF4-FFF2-40B4-BE49-F238E27FC236}">
                <a16:creationId xmlns:a16="http://schemas.microsoft.com/office/drawing/2014/main" id="{813FF51F-76A0-4265-8C61-A90C5A827C61}"/>
              </a:ext>
            </a:extLst>
          </p:cNvPr>
          <p:cNvSpPr>
            <a:spLocks noGrp="1"/>
          </p:cNvSpPr>
          <p:nvPr>
            <p:ph type="body" sz="quarter" idx="16" hasCustomPrompt="1"/>
          </p:nvPr>
        </p:nvSpPr>
        <p:spPr>
          <a:xfrm>
            <a:off x="8620734" y="2980990"/>
            <a:ext cx="2276392" cy="420687"/>
          </a:xfrm>
          <a:prstGeom prst="rect">
            <a:avLst/>
          </a:prstGeom>
        </p:spPr>
        <p:txBody>
          <a:bodyPr/>
          <a:lstStyle>
            <a:lvl1pPr marL="0" indent="0">
              <a:buNone/>
              <a:defRPr sz="1400" b="1">
                <a:solidFill>
                  <a:schemeClr val="tx1">
                    <a:lumMod val="75000"/>
                    <a:lumOff val="25000"/>
                  </a:schemeClr>
                </a:solidFill>
              </a:defRPr>
            </a:lvl1pPr>
          </a:lstStyle>
          <a:p>
            <a:pPr lvl="0"/>
            <a:r>
              <a:rPr lang="en-US"/>
              <a:t>Title Goes Here</a:t>
            </a:r>
          </a:p>
        </p:txBody>
      </p:sp>
      <p:sp>
        <p:nvSpPr>
          <p:cNvPr id="15" name="Text Placeholder 19">
            <a:extLst>
              <a:ext uri="{FF2B5EF4-FFF2-40B4-BE49-F238E27FC236}">
                <a16:creationId xmlns:a16="http://schemas.microsoft.com/office/drawing/2014/main" id="{FE9CF347-301B-FB8B-D6FA-7421933345AB}"/>
              </a:ext>
            </a:extLst>
          </p:cNvPr>
          <p:cNvSpPr>
            <a:spLocks noGrp="1"/>
          </p:cNvSpPr>
          <p:nvPr>
            <p:ph type="body" sz="quarter" idx="17" hasCustomPrompt="1"/>
          </p:nvPr>
        </p:nvSpPr>
        <p:spPr>
          <a:xfrm>
            <a:off x="8630654" y="3515571"/>
            <a:ext cx="2276763" cy="2060720"/>
          </a:xfrm>
          <a:prstGeom prst="rect">
            <a:avLst/>
          </a:prstGeom>
        </p:spPr>
        <p:txBody>
          <a:bodyPr/>
          <a:lstStyle>
            <a:lvl1pPr marL="0" indent="0">
              <a:buNone/>
              <a:defRPr sz="1200">
                <a:solidFill>
                  <a:schemeClr val="tx1">
                    <a:lumMod val="75000"/>
                    <a:lumOff val="25000"/>
                  </a:schemeClr>
                </a:solidFill>
              </a:defRPr>
            </a:lvl1pPr>
          </a:lstStyle>
          <a:p>
            <a:pPr lvl="0"/>
            <a:r>
              <a:rPr lang="en-US"/>
              <a:t>Supporting text goes here</a:t>
            </a:r>
          </a:p>
        </p:txBody>
      </p:sp>
      <p:sp>
        <p:nvSpPr>
          <p:cNvPr id="16" name="Title 1">
            <a:extLst>
              <a:ext uri="{FF2B5EF4-FFF2-40B4-BE49-F238E27FC236}">
                <a16:creationId xmlns:a16="http://schemas.microsoft.com/office/drawing/2014/main" id="{6F950938-9BE2-9624-D09E-E9B5812C7B19}"/>
              </a:ext>
            </a:extLst>
          </p:cNvPr>
          <p:cNvSpPr>
            <a:spLocks noGrp="1"/>
          </p:cNvSpPr>
          <p:nvPr>
            <p:ph type="title"/>
          </p:nvPr>
        </p:nvSpPr>
        <p:spPr>
          <a:xfrm>
            <a:off x="672818" y="1070054"/>
            <a:ext cx="10849946"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123439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Card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2F4E17-DF1A-BC9C-005A-8293D754EF1B}"/>
              </a:ext>
            </a:extLst>
          </p:cNvPr>
          <p:cNvSpPr/>
          <p:nvPr userDrawn="1"/>
        </p:nvSpPr>
        <p:spPr>
          <a:xfrm>
            <a:off x="672818" y="2508748"/>
            <a:ext cx="2484561" cy="332537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340122A-693E-DC61-84E5-BFEF3FD72DB1}"/>
              </a:ext>
            </a:extLst>
          </p:cNvPr>
          <p:cNvSpPr/>
          <p:nvPr userDrawn="1"/>
        </p:nvSpPr>
        <p:spPr>
          <a:xfrm>
            <a:off x="1585465" y="1977153"/>
            <a:ext cx="739582" cy="739582"/>
          </a:xfrm>
          <a:prstGeom prst="ellipse">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11ACA6C-5214-E00B-EED6-9AAF321CC996}"/>
              </a:ext>
            </a:extLst>
          </p:cNvPr>
          <p:cNvSpPr>
            <a:spLocks noGrp="1"/>
          </p:cNvSpPr>
          <p:nvPr>
            <p:ph type="body" sz="quarter" idx="10" hasCustomPrompt="1"/>
          </p:nvPr>
        </p:nvSpPr>
        <p:spPr>
          <a:xfrm>
            <a:off x="1034031" y="2979041"/>
            <a:ext cx="1842450" cy="420687"/>
          </a:xfrm>
          <a:prstGeom prst="rect">
            <a:avLst/>
          </a:prstGeom>
        </p:spPr>
        <p:txBody>
          <a:bodyPr/>
          <a:lstStyle>
            <a:lvl1pPr marL="0" indent="0">
              <a:buNone/>
              <a:defRPr sz="1400" b="1">
                <a:solidFill>
                  <a:schemeClr val="tx1">
                    <a:lumMod val="75000"/>
                    <a:lumOff val="25000"/>
                  </a:schemeClr>
                </a:solidFill>
              </a:defRPr>
            </a:lvl1pPr>
          </a:lstStyle>
          <a:p>
            <a:pPr lvl="0"/>
            <a:r>
              <a:rPr lang="en-US"/>
              <a:t>Title Goes Here</a:t>
            </a:r>
          </a:p>
        </p:txBody>
      </p:sp>
      <p:sp>
        <p:nvSpPr>
          <p:cNvPr id="20" name="Text Placeholder 19">
            <a:extLst>
              <a:ext uri="{FF2B5EF4-FFF2-40B4-BE49-F238E27FC236}">
                <a16:creationId xmlns:a16="http://schemas.microsoft.com/office/drawing/2014/main" id="{E9C15237-0F73-7FAC-2017-3780FE24CFFC}"/>
              </a:ext>
            </a:extLst>
          </p:cNvPr>
          <p:cNvSpPr>
            <a:spLocks noGrp="1"/>
          </p:cNvSpPr>
          <p:nvPr>
            <p:ph type="body" sz="quarter" idx="13" hasCustomPrompt="1"/>
          </p:nvPr>
        </p:nvSpPr>
        <p:spPr>
          <a:xfrm>
            <a:off x="1043952" y="3513622"/>
            <a:ext cx="1842750" cy="2060720"/>
          </a:xfrm>
          <a:prstGeom prst="rect">
            <a:avLst/>
          </a:prstGeom>
        </p:spPr>
        <p:txBody>
          <a:bodyPr/>
          <a:lstStyle>
            <a:lvl1pPr marL="0" indent="0">
              <a:buNone/>
              <a:defRPr sz="1200">
                <a:solidFill>
                  <a:schemeClr val="tx1">
                    <a:lumMod val="75000"/>
                    <a:lumOff val="25000"/>
                  </a:schemeClr>
                </a:solidFill>
              </a:defRPr>
            </a:lvl1pPr>
          </a:lstStyle>
          <a:p>
            <a:pPr lvl="0"/>
            <a:r>
              <a:rPr lang="en-US"/>
              <a:t>Supporting text goes here</a:t>
            </a:r>
          </a:p>
        </p:txBody>
      </p:sp>
      <p:sp>
        <p:nvSpPr>
          <p:cNvPr id="2" name="Rectangle 1">
            <a:extLst>
              <a:ext uri="{FF2B5EF4-FFF2-40B4-BE49-F238E27FC236}">
                <a16:creationId xmlns:a16="http://schemas.microsoft.com/office/drawing/2014/main" id="{794DE9FF-6169-6E45-958C-C3D1357D163B}"/>
              </a:ext>
            </a:extLst>
          </p:cNvPr>
          <p:cNvSpPr/>
          <p:nvPr userDrawn="1"/>
        </p:nvSpPr>
        <p:spPr>
          <a:xfrm>
            <a:off x="3507899" y="2511502"/>
            <a:ext cx="2484561" cy="332537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6DC74A4-8A3C-6EB5-EC47-F991BF572E0F}"/>
              </a:ext>
            </a:extLst>
          </p:cNvPr>
          <p:cNvSpPr/>
          <p:nvPr userDrawn="1"/>
        </p:nvSpPr>
        <p:spPr>
          <a:xfrm>
            <a:off x="4380388" y="1977153"/>
            <a:ext cx="739582" cy="739582"/>
          </a:xfrm>
          <a:prstGeom prst="ellipse">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5">
            <a:extLst>
              <a:ext uri="{FF2B5EF4-FFF2-40B4-BE49-F238E27FC236}">
                <a16:creationId xmlns:a16="http://schemas.microsoft.com/office/drawing/2014/main" id="{070DCFD4-EF27-CD23-F58C-36828E319A6A}"/>
              </a:ext>
            </a:extLst>
          </p:cNvPr>
          <p:cNvSpPr>
            <a:spLocks noGrp="1"/>
          </p:cNvSpPr>
          <p:nvPr>
            <p:ph type="body" sz="quarter" idx="14" hasCustomPrompt="1"/>
          </p:nvPr>
        </p:nvSpPr>
        <p:spPr>
          <a:xfrm>
            <a:off x="3828954" y="2979041"/>
            <a:ext cx="1842450" cy="420687"/>
          </a:xfrm>
          <a:prstGeom prst="rect">
            <a:avLst/>
          </a:prstGeom>
        </p:spPr>
        <p:txBody>
          <a:bodyPr/>
          <a:lstStyle>
            <a:lvl1pPr marL="0" indent="0">
              <a:buNone/>
              <a:defRPr sz="1400" b="1">
                <a:solidFill>
                  <a:schemeClr val="tx1">
                    <a:lumMod val="75000"/>
                    <a:lumOff val="25000"/>
                  </a:schemeClr>
                </a:solidFill>
              </a:defRPr>
            </a:lvl1pPr>
          </a:lstStyle>
          <a:p>
            <a:pPr lvl="0"/>
            <a:r>
              <a:rPr lang="en-US"/>
              <a:t>Title Goes Here</a:t>
            </a:r>
          </a:p>
        </p:txBody>
      </p:sp>
      <p:sp>
        <p:nvSpPr>
          <p:cNvPr id="8" name="Text Placeholder 19">
            <a:extLst>
              <a:ext uri="{FF2B5EF4-FFF2-40B4-BE49-F238E27FC236}">
                <a16:creationId xmlns:a16="http://schemas.microsoft.com/office/drawing/2014/main" id="{C2EBA04F-0208-1EAC-C9E1-4DAC275D8408}"/>
              </a:ext>
            </a:extLst>
          </p:cNvPr>
          <p:cNvSpPr>
            <a:spLocks noGrp="1"/>
          </p:cNvSpPr>
          <p:nvPr>
            <p:ph type="body" sz="quarter" idx="15" hasCustomPrompt="1"/>
          </p:nvPr>
        </p:nvSpPr>
        <p:spPr>
          <a:xfrm>
            <a:off x="3838875" y="3513622"/>
            <a:ext cx="1842750" cy="2060720"/>
          </a:xfrm>
          <a:prstGeom prst="rect">
            <a:avLst/>
          </a:prstGeom>
        </p:spPr>
        <p:txBody>
          <a:bodyPr/>
          <a:lstStyle>
            <a:lvl1pPr marL="0" indent="0">
              <a:buNone/>
              <a:defRPr sz="1200">
                <a:solidFill>
                  <a:schemeClr val="tx1">
                    <a:lumMod val="75000"/>
                    <a:lumOff val="25000"/>
                  </a:schemeClr>
                </a:solidFill>
              </a:defRPr>
            </a:lvl1pPr>
          </a:lstStyle>
          <a:p>
            <a:pPr lvl="0"/>
            <a:r>
              <a:rPr lang="en-US"/>
              <a:t>Supporting text goes here</a:t>
            </a:r>
          </a:p>
        </p:txBody>
      </p:sp>
      <p:sp>
        <p:nvSpPr>
          <p:cNvPr id="23" name="Rectangle 22">
            <a:extLst>
              <a:ext uri="{FF2B5EF4-FFF2-40B4-BE49-F238E27FC236}">
                <a16:creationId xmlns:a16="http://schemas.microsoft.com/office/drawing/2014/main" id="{B210268D-05B1-B428-7AC9-4468B5733839}"/>
              </a:ext>
            </a:extLst>
          </p:cNvPr>
          <p:cNvSpPr/>
          <p:nvPr userDrawn="1"/>
        </p:nvSpPr>
        <p:spPr>
          <a:xfrm>
            <a:off x="6302821" y="2508748"/>
            <a:ext cx="2484561" cy="332537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07D2A71-5663-22E1-48BD-625C995DD828}"/>
              </a:ext>
            </a:extLst>
          </p:cNvPr>
          <p:cNvSpPr/>
          <p:nvPr userDrawn="1"/>
        </p:nvSpPr>
        <p:spPr>
          <a:xfrm>
            <a:off x="7175310" y="1974399"/>
            <a:ext cx="739582" cy="739582"/>
          </a:xfrm>
          <a:prstGeom prst="ellipse">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5">
            <a:extLst>
              <a:ext uri="{FF2B5EF4-FFF2-40B4-BE49-F238E27FC236}">
                <a16:creationId xmlns:a16="http://schemas.microsoft.com/office/drawing/2014/main" id="{7A58B843-126C-7D31-618E-5E4BA37E7E7E}"/>
              </a:ext>
            </a:extLst>
          </p:cNvPr>
          <p:cNvSpPr>
            <a:spLocks noGrp="1"/>
          </p:cNvSpPr>
          <p:nvPr>
            <p:ph type="body" sz="quarter" idx="16" hasCustomPrompt="1"/>
          </p:nvPr>
        </p:nvSpPr>
        <p:spPr>
          <a:xfrm>
            <a:off x="6623876" y="2976287"/>
            <a:ext cx="1842450" cy="420687"/>
          </a:xfrm>
          <a:prstGeom prst="rect">
            <a:avLst/>
          </a:prstGeom>
        </p:spPr>
        <p:txBody>
          <a:bodyPr/>
          <a:lstStyle>
            <a:lvl1pPr marL="0" indent="0">
              <a:buNone/>
              <a:defRPr sz="1400" b="1">
                <a:solidFill>
                  <a:schemeClr val="tx1">
                    <a:lumMod val="75000"/>
                    <a:lumOff val="25000"/>
                  </a:schemeClr>
                </a:solidFill>
              </a:defRPr>
            </a:lvl1pPr>
          </a:lstStyle>
          <a:p>
            <a:pPr lvl="0"/>
            <a:r>
              <a:rPr lang="en-US"/>
              <a:t>Title Goes Here</a:t>
            </a:r>
          </a:p>
        </p:txBody>
      </p:sp>
      <p:sp>
        <p:nvSpPr>
          <p:cNvPr id="26" name="Text Placeholder 19">
            <a:extLst>
              <a:ext uri="{FF2B5EF4-FFF2-40B4-BE49-F238E27FC236}">
                <a16:creationId xmlns:a16="http://schemas.microsoft.com/office/drawing/2014/main" id="{9B1FDB4D-76BA-836A-7CD5-FF5967E4F7EA}"/>
              </a:ext>
            </a:extLst>
          </p:cNvPr>
          <p:cNvSpPr>
            <a:spLocks noGrp="1"/>
          </p:cNvSpPr>
          <p:nvPr>
            <p:ph type="body" sz="quarter" idx="17" hasCustomPrompt="1"/>
          </p:nvPr>
        </p:nvSpPr>
        <p:spPr>
          <a:xfrm>
            <a:off x="6633797" y="3510868"/>
            <a:ext cx="1842750" cy="2060720"/>
          </a:xfrm>
          <a:prstGeom prst="rect">
            <a:avLst/>
          </a:prstGeom>
        </p:spPr>
        <p:txBody>
          <a:bodyPr/>
          <a:lstStyle>
            <a:lvl1pPr marL="0" indent="0">
              <a:buNone/>
              <a:defRPr sz="1200">
                <a:solidFill>
                  <a:schemeClr val="tx1">
                    <a:lumMod val="75000"/>
                    <a:lumOff val="25000"/>
                  </a:schemeClr>
                </a:solidFill>
              </a:defRPr>
            </a:lvl1pPr>
          </a:lstStyle>
          <a:p>
            <a:pPr lvl="0"/>
            <a:r>
              <a:rPr lang="en-US"/>
              <a:t>Supporting text goes here</a:t>
            </a:r>
          </a:p>
        </p:txBody>
      </p:sp>
      <p:sp>
        <p:nvSpPr>
          <p:cNvPr id="27" name="Rectangle 26">
            <a:extLst>
              <a:ext uri="{FF2B5EF4-FFF2-40B4-BE49-F238E27FC236}">
                <a16:creationId xmlns:a16="http://schemas.microsoft.com/office/drawing/2014/main" id="{E0680D9F-2E10-72E3-E07A-13C3D36B3783}"/>
              </a:ext>
            </a:extLst>
          </p:cNvPr>
          <p:cNvSpPr/>
          <p:nvPr userDrawn="1"/>
        </p:nvSpPr>
        <p:spPr>
          <a:xfrm>
            <a:off x="9118358" y="2508748"/>
            <a:ext cx="2484561" cy="3325378"/>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FE60745-9DDB-1C78-8190-54A149CC2C02}"/>
              </a:ext>
            </a:extLst>
          </p:cNvPr>
          <p:cNvSpPr/>
          <p:nvPr userDrawn="1"/>
        </p:nvSpPr>
        <p:spPr>
          <a:xfrm>
            <a:off x="9990847" y="1974399"/>
            <a:ext cx="739582" cy="739582"/>
          </a:xfrm>
          <a:prstGeom prst="ellipse">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5">
            <a:extLst>
              <a:ext uri="{FF2B5EF4-FFF2-40B4-BE49-F238E27FC236}">
                <a16:creationId xmlns:a16="http://schemas.microsoft.com/office/drawing/2014/main" id="{D1C08195-F55C-3B20-3FB2-F7FEA714DC2A}"/>
              </a:ext>
            </a:extLst>
          </p:cNvPr>
          <p:cNvSpPr>
            <a:spLocks noGrp="1"/>
          </p:cNvSpPr>
          <p:nvPr>
            <p:ph type="body" sz="quarter" idx="18" hasCustomPrompt="1"/>
          </p:nvPr>
        </p:nvSpPr>
        <p:spPr>
          <a:xfrm>
            <a:off x="9439413" y="2976287"/>
            <a:ext cx="1842450" cy="420687"/>
          </a:xfrm>
          <a:prstGeom prst="rect">
            <a:avLst/>
          </a:prstGeom>
        </p:spPr>
        <p:txBody>
          <a:bodyPr/>
          <a:lstStyle>
            <a:lvl1pPr marL="0" indent="0">
              <a:buNone/>
              <a:defRPr sz="1400" b="1">
                <a:solidFill>
                  <a:schemeClr val="tx1">
                    <a:lumMod val="75000"/>
                    <a:lumOff val="25000"/>
                  </a:schemeClr>
                </a:solidFill>
              </a:defRPr>
            </a:lvl1pPr>
          </a:lstStyle>
          <a:p>
            <a:pPr lvl="0"/>
            <a:r>
              <a:rPr lang="en-US"/>
              <a:t>Title Goes Here</a:t>
            </a:r>
          </a:p>
        </p:txBody>
      </p:sp>
      <p:sp>
        <p:nvSpPr>
          <p:cNvPr id="30" name="Text Placeholder 19">
            <a:extLst>
              <a:ext uri="{FF2B5EF4-FFF2-40B4-BE49-F238E27FC236}">
                <a16:creationId xmlns:a16="http://schemas.microsoft.com/office/drawing/2014/main" id="{B54A453F-9B26-5429-98F0-C9DD6D669741}"/>
              </a:ext>
            </a:extLst>
          </p:cNvPr>
          <p:cNvSpPr>
            <a:spLocks noGrp="1"/>
          </p:cNvSpPr>
          <p:nvPr>
            <p:ph type="body" sz="quarter" idx="19" hasCustomPrompt="1"/>
          </p:nvPr>
        </p:nvSpPr>
        <p:spPr>
          <a:xfrm>
            <a:off x="9449334" y="3510868"/>
            <a:ext cx="1842750" cy="2060720"/>
          </a:xfrm>
          <a:prstGeom prst="rect">
            <a:avLst/>
          </a:prstGeom>
        </p:spPr>
        <p:txBody>
          <a:bodyPr/>
          <a:lstStyle>
            <a:lvl1pPr marL="0" indent="0">
              <a:buNone/>
              <a:defRPr sz="1200">
                <a:solidFill>
                  <a:schemeClr val="tx1">
                    <a:lumMod val="75000"/>
                    <a:lumOff val="25000"/>
                  </a:schemeClr>
                </a:solidFill>
              </a:defRPr>
            </a:lvl1pPr>
          </a:lstStyle>
          <a:p>
            <a:pPr lvl="0"/>
            <a:r>
              <a:rPr lang="en-US"/>
              <a:t>Supporting text goes here</a:t>
            </a:r>
          </a:p>
        </p:txBody>
      </p:sp>
      <p:sp>
        <p:nvSpPr>
          <p:cNvPr id="10" name="TextBox 9">
            <a:extLst>
              <a:ext uri="{FF2B5EF4-FFF2-40B4-BE49-F238E27FC236}">
                <a16:creationId xmlns:a16="http://schemas.microsoft.com/office/drawing/2014/main" id="{9D63F6A1-A51E-A883-45FD-FFD5E8ADF68E}"/>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
        <p:nvSpPr>
          <p:cNvPr id="9" name="Title 1">
            <a:extLst>
              <a:ext uri="{FF2B5EF4-FFF2-40B4-BE49-F238E27FC236}">
                <a16:creationId xmlns:a16="http://schemas.microsoft.com/office/drawing/2014/main" id="{9167D49F-EE21-A053-25DC-1E182ABA123F}"/>
              </a:ext>
            </a:extLst>
          </p:cNvPr>
          <p:cNvSpPr>
            <a:spLocks noGrp="1"/>
          </p:cNvSpPr>
          <p:nvPr>
            <p:ph type="title"/>
          </p:nvPr>
        </p:nvSpPr>
        <p:spPr>
          <a:xfrm>
            <a:off x="672818" y="1070054"/>
            <a:ext cx="10849946"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399581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history">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2E384D02-CA30-B228-8C09-7E575DCD0044}"/>
              </a:ext>
            </a:extLst>
          </p:cNvPr>
          <p:cNvSpPr txBox="1"/>
          <p:nvPr userDrawn="1"/>
        </p:nvSpPr>
        <p:spPr>
          <a:xfrm>
            <a:off x="669236" y="1030738"/>
            <a:ext cx="11065499" cy="584775"/>
          </a:xfrm>
          <a:prstGeom prst="rect">
            <a:avLst/>
          </a:prstGeom>
          <a:noFill/>
        </p:spPr>
        <p:txBody>
          <a:bodyPr wrap="square">
            <a:spAutoFit/>
          </a:bodyPr>
          <a:lstStyle/>
          <a:p>
            <a:r>
              <a:rPr lang="en-US" sz="3200" b="1">
                <a:solidFill>
                  <a:srgbClr val="3A3A3A"/>
                </a:solidFill>
                <a:latin typeface="Roboto" panose="02000000000000000000" pitchFamily="2" charset="0"/>
                <a:ea typeface="Roboto" panose="02000000000000000000" pitchFamily="2" charset="0"/>
              </a:rPr>
              <a:t>Company history</a:t>
            </a:r>
            <a:endParaRPr lang="en-US" sz="3200">
              <a:solidFill>
                <a:srgbClr val="3A3A3A"/>
              </a:solidFill>
            </a:endParaRPr>
          </a:p>
        </p:txBody>
      </p:sp>
      <p:sp>
        <p:nvSpPr>
          <p:cNvPr id="4" name="Rectangle 3">
            <a:extLst>
              <a:ext uri="{FF2B5EF4-FFF2-40B4-BE49-F238E27FC236}">
                <a16:creationId xmlns:a16="http://schemas.microsoft.com/office/drawing/2014/main" id="{4D804007-08AC-0805-6ED2-4A1C4C06CD29}"/>
              </a:ext>
            </a:extLst>
          </p:cNvPr>
          <p:cNvSpPr/>
          <p:nvPr userDrawn="1"/>
        </p:nvSpPr>
        <p:spPr>
          <a:xfrm>
            <a:off x="669236" y="2132240"/>
            <a:ext cx="2077121" cy="1145062"/>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50000"/>
                  </a:schemeClr>
                </a:solidFill>
                <a:latin typeface="Roboto" panose="02000000000000000000" pitchFamily="2" charset="0"/>
                <a:ea typeface="Roboto" panose="02000000000000000000" pitchFamily="2" charset="0"/>
              </a:rPr>
              <a:t>January 2017</a:t>
            </a:r>
            <a:endParaRPr lang="en-US" sz="1000">
              <a:solidFill>
                <a:schemeClr val="bg1">
                  <a:lumMod val="50000"/>
                </a:schemeClr>
              </a:solidFill>
            </a:endParaRPr>
          </a:p>
          <a:p>
            <a:pPr algn="ctr"/>
            <a:endParaRPr lang="en-US" sz="1000" b="1">
              <a:solidFill>
                <a:srgbClr val="3A3A3A"/>
              </a:solidFill>
              <a:latin typeface="Roboto" panose="02000000000000000000" pitchFamily="2" charset="0"/>
              <a:ea typeface="Roboto" panose="02000000000000000000" pitchFamily="2" charset="0"/>
              <a:cs typeface="Roboto" panose="02000000000000000000" pitchFamily="2" charset="0"/>
            </a:endParaRPr>
          </a:p>
          <a:p>
            <a:pPr algn="ctr"/>
            <a:r>
              <a:rPr lang="en-US" sz="1000" b="1">
                <a:solidFill>
                  <a:srgbClr val="3A3A3A"/>
                </a:solidFill>
                <a:latin typeface="Roboto" panose="02000000000000000000" pitchFamily="2" charset="0"/>
                <a:ea typeface="Roboto" panose="02000000000000000000" pitchFamily="2" charset="0"/>
                <a:cs typeface="Roboto" panose="02000000000000000000" pitchFamily="2" charset="0"/>
              </a:rPr>
              <a:t>Company Founded </a:t>
            </a:r>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by Michael Bookout and Chris Scheid</a:t>
            </a:r>
          </a:p>
        </p:txBody>
      </p:sp>
      <p:sp>
        <p:nvSpPr>
          <p:cNvPr id="18" name="Rectangle 17">
            <a:extLst>
              <a:ext uri="{FF2B5EF4-FFF2-40B4-BE49-F238E27FC236}">
                <a16:creationId xmlns:a16="http://schemas.microsoft.com/office/drawing/2014/main" id="{E3BE40C3-7A72-6DBA-8AEC-EEFD16F9AD10}"/>
              </a:ext>
            </a:extLst>
          </p:cNvPr>
          <p:cNvSpPr/>
          <p:nvPr userDrawn="1"/>
        </p:nvSpPr>
        <p:spPr>
          <a:xfrm flipV="1">
            <a:off x="669236" y="2132239"/>
            <a:ext cx="2077121" cy="45719"/>
          </a:xfrm>
          <a:prstGeom prst="rect">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6F8BFF3-F73C-8ACF-CC6F-7AC45986A25A}"/>
              </a:ext>
            </a:extLst>
          </p:cNvPr>
          <p:cNvSpPr/>
          <p:nvPr userDrawn="1"/>
        </p:nvSpPr>
        <p:spPr>
          <a:xfrm>
            <a:off x="1399592" y="4730812"/>
            <a:ext cx="2077121" cy="1202572"/>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January 2022</a:t>
            </a:r>
          </a:p>
          <a:p>
            <a:pPr algn="ctr"/>
            <a:endPar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algn="ctr"/>
            <a:r>
              <a:rPr lang="en-US" sz="1000" b="1">
                <a:solidFill>
                  <a:schemeClr val="tx1">
                    <a:lumMod val="75000"/>
                    <a:lumOff val="25000"/>
                  </a:schemeClr>
                </a:solidFill>
              </a:rPr>
              <a:t>6,659</a:t>
            </a:r>
            <a:r>
              <a:rPr lang="en-US" sz="1000" b="1">
                <a:solidFill>
                  <a:srgbClr val="3A3A3A"/>
                </a:solidFill>
                <a:latin typeface="Roboto" panose="02000000000000000000" pitchFamily="2" charset="0"/>
                <a:ea typeface="Roboto" panose="02000000000000000000" pitchFamily="2" charset="0"/>
                <a:cs typeface="Roboto" panose="02000000000000000000" pitchFamily="2" charset="0"/>
              </a:rPr>
              <a:t> shipments </a:t>
            </a:r>
          </a:p>
          <a:p>
            <a:pPr algn="ctr"/>
            <a:r>
              <a:rPr lang="en-US" sz="1000" b="0">
                <a:solidFill>
                  <a:srgbClr val="3A3A3A"/>
                </a:solidFill>
                <a:latin typeface="Roboto" panose="02000000000000000000" pitchFamily="2" charset="0"/>
                <a:ea typeface="Roboto" panose="02000000000000000000" pitchFamily="2" charset="0"/>
                <a:cs typeface="Roboto" panose="02000000000000000000" pitchFamily="2" charset="0"/>
              </a:rPr>
              <a:t>Processed per day</a:t>
            </a:r>
          </a:p>
        </p:txBody>
      </p:sp>
      <p:sp>
        <p:nvSpPr>
          <p:cNvPr id="39" name="Rectangle 38">
            <a:extLst>
              <a:ext uri="{FF2B5EF4-FFF2-40B4-BE49-F238E27FC236}">
                <a16:creationId xmlns:a16="http://schemas.microsoft.com/office/drawing/2014/main" id="{89D518FC-39B1-5F14-494A-2AD1C1F0BEF9}"/>
              </a:ext>
            </a:extLst>
          </p:cNvPr>
          <p:cNvSpPr/>
          <p:nvPr userDrawn="1"/>
        </p:nvSpPr>
        <p:spPr>
          <a:xfrm flipV="1">
            <a:off x="1399591" y="4723790"/>
            <a:ext cx="2077121" cy="45719"/>
          </a:xfrm>
          <a:prstGeom prst="rect">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28582CC-4D5D-8CEC-0813-89A6EBD79B21}"/>
              </a:ext>
            </a:extLst>
          </p:cNvPr>
          <p:cNvSpPr/>
          <p:nvPr userDrawn="1"/>
        </p:nvSpPr>
        <p:spPr>
          <a:xfrm>
            <a:off x="4525122" y="4721011"/>
            <a:ext cx="2077121" cy="1202571"/>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July 2023</a:t>
            </a:r>
          </a:p>
          <a:p>
            <a:pPr algn="ctr"/>
            <a:endParaRPr lang="en-US" sz="1000" b="1">
              <a:solidFill>
                <a:srgbClr val="3A3A3A"/>
              </a:solidFill>
              <a:latin typeface="Roboto" panose="02000000000000000000" pitchFamily="2" charset="0"/>
              <a:ea typeface="Roboto" panose="02000000000000000000" pitchFamily="2" charset="0"/>
              <a:cs typeface="Roboto" panose="02000000000000000000" pitchFamily="2" charset="0"/>
            </a:endParaRPr>
          </a:p>
          <a:p>
            <a:pPr algn="ctr"/>
            <a:r>
              <a:rPr lang="en-US" sz="1000" b="1">
                <a:solidFill>
                  <a:srgbClr val="3A3A3A"/>
                </a:solidFill>
                <a:latin typeface="Roboto" panose="02000000000000000000" pitchFamily="2" charset="0"/>
                <a:ea typeface="Roboto" panose="02000000000000000000" pitchFamily="2" charset="0"/>
                <a:cs typeface="Roboto" panose="02000000000000000000" pitchFamily="2" charset="0"/>
              </a:rPr>
              <a:t>ERP Integrations </a:t>
            </a:r>
            <a:br>
              <a:rPr lang="en-US" sz="1000" b="0">
                <a:solidFill>
                  <a:srgbClr val="3A3A3A"/>
                </a:solidFill>
                <a:latin typeface="Roboto" panose="02000000000000000000" pitchFamily="2" charset="0"/>
                <a:ea typeface="Roboto" panose="02000000000000000000" pitchFamily="2" charset="0"/>
                <a:cs typeface="Roboto" panose="02000000000000000000" pitchFamily="2" charset="0"/>
              </a:rPr>
            </a:br>
            <a:r>
              <a:rPr lang="en-US" sz="1000" b="0">
                <a:solidFill>
                  <a:srgbClr val="3A3A3A"/>
                </a:solidFill>
                <a:latin typeface="Roboto" panose="02000000000000000000" pitchFamily="2" charset="0"/>
                <a:ea typeface="Roboto" panose="02000000000000000000" pitchFamily="2" charset="0"/>
                <a:cs typeface="Roboto" panose="02000000000000000000" pitchFamily="2" charset="0"/>
              </a:rPr>
              <a:t>Launched</a:t>
            </a:r>
          </a:p>
        </p:txBody>
      </p:sp>
      <p:sp>
        <p:nvSpPr>
          <p:cNvPr id="41" name="Rectangle 40">
            <a:extLst>
              <a:ext uri="{FF2B5EF4-FFF2-40B4-BE49-F238E27FC236}">
                <a16:creationId xmlns:a16="http://schemas.microsoft.com/office/drawing/2014/main" id="{45EA5505-3E5C-042D-3676-09939F9ADE4E}"/>
              </a:ext>
            </a:extLst>
          </p:cNvPr>
          <p:cNvSpPr/>
          <p:nvPr userDrawn="1"/>
        </p:nvSpPr>
        <p:spPr>
          <a:xfrm flipV="1">
            <a:off x="4525122" y="4727524"/>
            <a:ext cx="2077121" cy="48015"/>
          </a:xfrm>
          <a:prstGeom prst="rect">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6C696C-ECD9-3FC8-58A2-BCFAE950B2C8}"/>
              </a:ext>
            </a:extLst>
          </p:cNvPr>
          <p:cNvSpPr/>
          <p:nvPr userDrawn="1"/>
        </p:nvSpPr>
        <p:spPr>
          <a:xfrm>
            <a:off x="6502913" y="2063995"/>
            <a:ext cx="2077121" cy="1202572"/>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January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a:solidFill>
                <a:srgbClr val="3A3A3A"/>
              </a:solidFill>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3A3A3A"/>
                </a:solidFill>
                <a:latin typeface="Roboto" panose="02000000000000000000" pitchFamily="2" charset="0"/>
                <a:ea typeface="Roboto" panose="02000000000000000000" pitchFamily="2" charset="0"/>
                <a:cs typeface="Roboto" panose="02000000000000000000" pitchFamily="2" charset="0"/>
              </a:rPr>
              <a:t>15,000+ Shipments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3A3A3A"/>
                </a:solidFill>
                <a:latin typeface="Roboto" panose="02000000000000000000" pitchFamily="2" charset="0"/>
                <a:ea typeface="Roboto" panose="02000000000000000000" pitchFamily="2" charset="0"/>
                <a:cs typeface="Roboto" panose="02000000000000000000" pitchFamily="2" charset="0"/>
              </a:rPr>
              <a:t>Processed per 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rgbClr val="3A3A3A"/>
                </a:solidFill>
                <a:latin typeface="Roboto" panose="02000000000000000000" pitchFamily="2" charset="0"/>
                <a:ea typeface="Roboto" panose="02000000000000000000" pitchFamily="2" charset="0"/>
                <a:cs typeface="Roboto" panose="02000000000000000000" pitchFamily="2" charset="0"/>
              </a:rPr>
              <a:t>Milestone</a:t>
            </a:r>
            <a:endParaRPr lang="en-US" sz="1000" b="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E510E1FD-18C0-D0C8-06A5-F34CBE340FD3}"/>
              </a:ext>
            </a:extLst>
          </p:cNvPr>
          <p:cNvSpPr/>
          <p:nvPr userDrawn="1"/>
        </p:nvSpPr>
        <p:spPr>
          <a:xfrm flipV="1">
            <a:off x="6502913" y="2070508"/>
            <a:ext cx="2077121" cy="45719"/>
          </a:xfrm>
          <a:prstGeom prst="rect">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A8CC1B50-FC39-A70B-A3AE-4D626C1D30EB}"/>
              </a:ext>
            </a:extLst>
          </p:cNvPr>
          <p:cNvCxnSpPr>
            <a:cxnSpLocks/>
          </p:cNvCxnSpPr>
          <p:nvPr userDrawn="1"/>
        </p:nvCxnSpPr>
        <p:spPr>
          <a:xfrm>
            <a:off x="669236" y="3999156"/>
            <a:ext cx="10853528" cy="0"/>
          </a:xfrm>
          <a:prstGeom prst="line">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Rectangle 11">
            <a:extLst>
              <a:ext uri="{FF2B5EF4-FFF2-40B4-BE49-F238E27FC236}">
                <a16:creationId xmlns:a16="http://schemas.microsoft.com/office/drawing/2014/main" id="{F9804C1F-2258-13EB-9F7A-7BB7A4CDD78B}"/>
              </a:ext>
            </a:extLst>
          </p:cNvPr>
          <p:cNvSpPr/>
          <p:nvPr userDrawn="1"/>
        </p:nvSpPr>
        <p:spPr>
          <a:xfrm>
            <a:off x="9301668" y="2099025"/>
            <a:ext cx="2077121" cy="1145062"/>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Forecasted: December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a:solidFill>
                <a:srgbClr val="3A3A3A"/>
              </a:solidFill>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3A3A3A"/>
                </a:solidFill>
                <a:latin typeface="Roboto" panose="02000000000000000000" pitchFamily="2" charset="0"/>
                <a:ea typeface="Roboto" panose="02000000000000000000" pitchFamily="2" charset="0"/>
                <a:cs typeface="Roboto" panose="02000000000000000000" pitchFamily="2" charset="0"/>
              </a:rPr>
              <a:t>$2B of LTL Revenue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rgbClr val="3A3A3A"/>
                </a:solidFill>
                <a:latin typeface="Roboto" panose="02000000000000000000" pitchFamily="2" charset="0"/>
                <a:ea typeface="Roboto" panose="02000000000000000000" pitchFamily="2" charset="0"/>
                <a:cs typeface="Roboto" panose="02000000000000000000" pitchFamily="2" charset="0"/>
              </a:rPr>
              <a:t>Booked through Platform</a:t>
            </a:r>
            <a:endParaRPr lang="en-US" sz="1000" b="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9FC8D620-63D8-19A9-DCD3-9E89DC74C9D7}"/>
              </a:ext>
            </a:extLst>
          </p:cNvPr>
          <p:cNvSpPr/>
          <p:nvPr userDrawn="1"/>
        </p:nvSpPr>
        <p:spPr>
          <a:xfrm flipV="1">
            <a:off x="9301667" y="2061073"/>
            <a:ext cx="2077121" cy="45719"/>
          </a:xfrm>
          <a:prstGeom prst="rect">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31BE83-4435-A913-9F1F-61F98A3D5F7E}"/>
              </a:ext>
            </a:extLst>
          </p:cNvPr>
          <p:cNvSpPr/>
          <p:nvPr userDrawn="1"/>
        </p:nvSpPr>
        <p:spPr>
          <a:xfrm>
            <a:off x="7351392" y="4733685"/>
            <a:ext cx="2077121" cy="1209594"/>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March 2024</a:t>
            </a:r>
          </a:p>
          <a:p>
            <a:pPr algn="ctr"/>
            <a:endParaRPr lang="en-US" sz="1000" b="1">
              <a:solidFill>
                <a:srgbClr val="3A3A3A"/>
              </a:solidFill>
              <a:latin typeface="Roboto" panose="02000000000000000000" pitchFamily="2" charset="0"/>
              <a:ea typeface="Roboto" panose="02000000000000000000" pitchFamily="2" charset="0"/>
              <a:cs typeface="Roboto" panose="02000000000000000000" pitchFamily="2" charset="0"/>
            </a:endParaRPr>
          </a:p>
          <a:p>
            <a:pPr algn="ctr"/>
            <a:r>
              <a:rPr lang="en-US" sz="1000" b="1">
                <a:solidFill>
                  <a:srgbClr val="3A3A3A"/>
                </a:solidFill>
                <a:latin typeface="Roboto" panose="02000000000000000000" pitchFamily="2" charset="0"/>
                <a:ea typeface="Roboto" panose="02000000000000000000" pitchFamily="2" charset="0"/>
                <a:cs typeface="Roboto" panose="02000000000000000000" pitchFamily="2" charset="0"/>
              </a:rPr>
              <a:t>Platform Relaunch</a:t>
            </a:r>
          </a:p>
          <a:p>
            <a:pPr algn="ctr"/>
            <a:r>
              <a:rPr lang="en-US" sz="1000" b="0" err="1">
                <a:solidFill>
                  <a:srgbClr val="3A3A3A"/>
                </a:solidFill>
                <a:latin typeface="Roboto" panose="02000000000000000000" pitchFamily="2" charset="0"/>
                <a:ea typeface="Roboto" panose="02000000000000000000" pitchFamily="2" charset="0"/>
                <a:cs typeface="Roboto" panose="02000000000000000000" pitchFamily="2" charset="0"/>
              </a:rPr>
              <a:t>MyTruckload</a:t>
            </a:r>
            <a:r>
              <a:rPr lang="en-US" sz="1000" b="0">
                <a:solidFill>
                  <a:srgbClr val="3A3A3A"/>
                </a:solidFill>
                <a:latin typeface="Roboto" panose="02000000000000000000" pitchFamily="2" charset="0"/>
                <a:ea typeface="Roboto" panose="02000000000000000000" pitchFamily="2" charset="0"/>
                <a:cs typeface="Roboto" panose="02000000000000000000" pitchFamily="2" charset="0"/>
              </a:rPr>
              <a:t>, Advanced Analytics </a:t>
            </a:r>
          </a:p>
          <a:p>
            <a:pPr algn="ctr"/>
            <a:r>
              <a:rPr lang="en-US" sz="1000" b="0">
                <a:solidFill>
                  <a:srgbClr val="3A3A3A"/>
                </a:solidFill>
                <a:latin typeface="Roboto" panose="02000000000000000000" pitchFamily="2" charset="0"/>
                <a:ea typeface="Roboto" panose="02000000000000000000" pitchFamily="2" charset="0"/>
                <a:cs typeface="Roboto" panose="02000000000000000000" pitchFamily="2" charset="0"/>
              </a:rPr>
              <a:t>&amp; Claims Dashboard Release</a:t>
            </a:r>
          </a:p>
        </p:txBody>
      </p:sp>
      <p:sp>
        <p:nvSpPr>
          <p:cNvPr id="15" name="Rectangle 14">
            <a:extLst>
              <a:ext uri="{FF2B5EF4-FFF2-40B4-BE49-F238E27FC236}">
                <a16:creationId xmlns:a16="http://schemas.microsoft.com/office/drawing/2014/main" id="{260735EA-1E94-CDE2-EE9B-16C80C019E40}"/>
              </a:ext>
            </a:extLst>
          </p:cNvPr>
          <p:cNvSpPr/>
          <p:nvPr userDrawn="1"/>
        </p:nvSpPr>
        <p:spPr>
          <a:xfrm flipV="1">
            <a:off x="7351392" y="4740197"/>
            <a:ext cx="2077121" cy="45986"/>
          </a:xfrm>
          <a:prstGeom prst="rect">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8793992-6251-FCC5-D7A5-AECA08EC2774}"/>
              </a:ext>
            </a:extLst>
          </p:cNvPr>
          <p:cNvSpPr/>
          <p:nvPr userDrawn="1"/>
        </p:nvSpPr>
        <p:spPr>
          <a:xfrm>
            <a:off x="3513148" y="2124491"/>
            <a:ext cx="2077121" cy="1145062"/>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April 2023</a:t>
            </a:r>
          </a:p>
          <a:p>
            <a:pPr algn="ctr"/>
            <a:endParaRPr lang="en-US" sz="1000" b="1">
              <a:solidFill>
                <a:srgbClr val="3A3A3A"/>
              </a:solidFill>
              <a:latin typeface="Roboto" panose="02000000000000000000" pitchFamily="2" charset="0"/>
              <a:ea typeface="Roboto" panose="02000000000000000000" pitchFamily="2" charset="0"/>
              <a:cs typeface="Roboto" panose="02000000000000000000" pitchFamily="2" charset="0"/>
            </a:endParaRPr>
          </a:p>
          <a:p>
            <a:pPr algn="ctr"/>
            <a:r>
              <a:rPr lang="en-US" sz="1000" b="1">
                <a:solidFill>
                  <a:srgbClr val="3A3A3A"/>
                </a:solidFill>
                <a:latin typeface="Roboto" panose="02000000000000000000" pitchFamily="2" charset="0"/>
                <a:ea typeface="Roboto" panose="02000000000000000000" pitchFamily="2" charset="0"/>
                <a:cs typeface="Roboto" panose="02000000000000000000" pitchFamily="2" charset="0"/>
              </a:rPr>
              <a:t>MyInvoiceHub</a:t>
            </a:r>
            <a:r>
              <a:rPr lang="en-US" sz="1000" b="0">
                <a:solidFill>
                  <a:srgbClr val="3A3A3A"/>
                </a:solidFill>
                <a:latin typeface="Roboto" panose="02000000000000000000" pitchFamily="2" charset="0"/>
                <a:ea typeface="Roboto" panose="02000000000000000000" pitchFamily="2" charset="0"/>
                <a:cs typeface="Roboto" panose="02000000000000000000" pitchFamily="2" charset="0"/>
              </a:rPr>
              <a:t> </a:t>
            </a:r>
          </a:p>
          <a:p>
            <a:pPr algn="ctr"/>
            <a:r>
              <a:rPr lang="en-US" sz="1000" b="0">
                <a:solidFill>
                  <a:srgbClr val="3A3A3A"/>
                </a:solidFill>
                <a:latin typeface="Roboto" panose="02000000000000000000" pitchFamily="2" charset="0"/>
                <a:ea typeface="Roboto" panose="02000000000000000000" pitchFamily="2" charset="0"/>
                <a:cs typeface="Roboto" panose="02000000000000000000" pitchFamily="2" charset="0"/>
              </a:rPr>
              <a:t>Launched</a:t>
            </a:r>
          </a:p>
        </p:txBody>
      </p:sp>
      <p:sp>
        <p:nvSpPr>
          <p:cNvPr id="26" name="Rectangle 25">
            <a:extLst>
              <a:ext uri="{FF2B5EF4-FFF2-40B4-BE49-F238E27FC236}">
                <a16:creationId xmlns:a16="http://schemas.microsoft.com/office/drawing/2014/main" id="{9F6FC889-0975-FE87-5C64-65A9430E05E5}"/>
              </a:ext>
            </a:extLst>
          </p:cNvPr>
          <p:cNvSpPr/>
          <p:nvPr userDrawn="1"/>
        </p:nvSpPr>
        <p:spPr>
          <a:xfrm flipV="1">
            <a:off x="3513148" y="2124489"/>
            <a:ext cx="2077121" cy="45719"/>
          </a:xfrm>
          <a:prstGeom prst="rect">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CF63A1C-6B51-AFB8-9157-C297D6EA0795}"/>
              </a:ext>
            </a:extLst>
          </p:cNvPr>
          <p:cNvSpPr/>
          <p:nvPr userDrawn="1"/>
        </p:nvSpPr>
        <p:spPr>
          <a:xfrm>
            <a:off x="2350257" y="3956986"/>
            <a:ext cx="90313" cy="90313"/>
          </a:xfrm>
          <a:prstGeom prst="ellipse">
            <a:avLst/>
          </a:prstGeom>
          <a:solidFill>
            <a:schemeClr val="bg1"/>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4CE56632-1F2C-1455-FED2-0935A09978F1}"/>
              </a:ext>
            </a:extLst>
          </p:cNvPr>
          <p:cNvCxnSpPr>
            <a:cxnSpLocks/>
            <a:stCxn id="27" idx="6"/>
          </p:cNvCxnSpPr>
          <p:nvPr userDrawn="1"/>
        </p:nvCxnSpPr>
        <p:spPr>
          <a:xfrm>
            <a:off x="2440570" y="4002143"/>
            <a:ext cx="795826" cy="0"/>
          </a:xfrm>
          <a:prstGeom prst="line">
            <a:avLst/>
          </a:prstGeom>
          <a:ln w="127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FAD742D-4EA1-A8E7-BCA0-531476606A14}"/>
              </a:ext>
            </a:extLst>
          </p:cNvPr>
          <p:cNvCxnSpPr>
            <a:cxnSpLocks/>
          </p:cNvCxnSpPr>
          <p:nvPr userDrawn="1"/>
        </p:nvCxnSpPr>
        <p:spPr>
          <a:xfrm flipV="1">
            <a:off x="2396341" y="4047299"/>
            <a:ext cx="0" cy="683300"/>
          </a:xfrm>
          <a:prstGeom prst="line">
            <a:avLst/>
          </a:prstGeom>
          <a:ln w="1905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F343CA0D-4451-D3E5-330F-442AC5EA2C59}"/>
              </a:ext>
            </a:extLst>
          </p:cNvPr>
          <p:cNvSpPr/>
          <p:nvPr userDrawn="1"/>
        </p:nvSpPr>
        <p:spPr>
          <a:xfrm>
            <a:off x="1662639" y="3953999"/>
            <a:ext cx="90313" cy="90313"/>
          </a:xfrm>
          <a:prstGeom prst="ellipse">
            <a:avLst/>
          </a:prstGeom>
          <a:solidFill>
            <a:schemeClr val="bg1"/>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C6F29611-61BB-8E45-3E54-35EE40129E18}"/>
              </a:ext>
            </a:extLst>
          </p:cNvPr>
          <p:cNvCxnSpPr>
            <a:cxnSpLocks/>
          </p:cNvCxnSpPr>
          <p:nvPr userDrawn="1"/>
        </p:nvCxnSpPr>
        <p:spPr>
          <a:xfrm flipV="1">
            <a:off x="1707795" y="3270699"/>
            <a:ext cx="0" cy="683300"/>
          </a:xfrm>
          <a:prstGeom prst="line">
            <a:avLst/>
          </a:prstGeom>
          <a:ln w="1905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6B6BD103-352A-0392-3161-ECFFD80F1A33}"/>
              </a:ext>
            </a:extLst>
          </p:cNvPr>
          <p:cNvSpPr/>
          <p:nvPr userDrawn="1"/>
        </p:nvSpPr>
        <p:spPr>
          <a:xfrm>
            <a:off x="4511744" y="3960602"/>
            <a:ext cx="90313" cy="90313"/>
          </a:xfrm>
          <a:prstGeom prst="ellipse">
            <a:avLst/>
          </a:prstGeom>
          <a:solidFill>
            <a:schemeClr val="bg1"/>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21C9C3AD-4D2D-7F9E-E4DC-9D13AC11B711}"/>
              </a:ext>
            </a:extLst>
          </p:cNvPr>
          <p:cNvCxnSpPr>
            <a:cxnSpLocks/>
          </p:cNvCxnSpPr>
          <p:nvPr userDrawn="1"/>
        </p:nvCxnSpPr>
        <p:spPr>
          <a:xfrm flipV="1">
            <a:off x="4556900" y="3277302"/>
            <a:ext cx="0" cy="683300"/>
          </a:xfrm>
          <a:prstGeom prst="line">
            <a:avLst/>
          </a:prstGeom>
          <a:ln w="1905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7254621A-132F-28D2-1524-07EF502DEFBF}"/>
              </a:ext>
            </a:extLst>
          </p:cNvPr>
          <p:cNvSpPr/>
          <p:nvPr userDrawn="1"/>
        </p:nvSpPr>
        <p:spPr>
          <a:xfrm>
            <a:off x="5499956" y="3961999"/>
            <a:ext cx="90313" cy="90313"/>
          </a:xfrm>
          <a:prstGeom prst="ellipse">
            <a:avLst/>
          </a:prstGeom>
          <a:solidFill>
            <a:schemeClr val="bg1"/>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BAD24D2B-D939-3AC2-8BED-48E1A10671FE}"/>
              </a:ext>
            </a:extLst>
          </p:cNvPr>
          <p:cNvCxnSpPr>
            <a:cxnSpLocks/>
          </p:cNvCxnSpPr>
          <p:nvPr userDrawn="1"/>
        </p:nvCxnSpPr>
        <p:spPr>
          <a:xfrm flipV="1">
            <a:off x="5546040" y="4052312"/>
            <a:ext cx="0" cy="683300"/>
          </a:xfrm>
          <a:prstGeom prst="line">
            <a:avLst/>
          </a:prstGeom>
          <a:ln w="1905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95911AB2-DDC8-930A-B931-3168140A9647}"/>
              </a:ext>
            </a:extLst>
          </p:cNvPr>
          <p:cNvSpPr/>
          <p:nvPr userDrawn="1"/>
        </p:nvSpPr>
        <p:spPr>
          <a:xfrm>
            <a:off x="7451161" y="3952853"/>
            <a:ext cx="90313" cy="90313"/>
          </a:xfrm>
          <a:prstGeom prst="ellipse">
            <a:avLst/>
          </a:prstGeom>
          <a:solidFill>
            <a:schemeClr val="bg1"/>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8597810D-F356-3D52-80A3-6916D565F5FD}"/>
              </a:ext>
            </a:extLst>
          </p:cNvPr>
          <p:cNvCxnSpPr>
            <a:cxnSpLocks/>
          </p:cNvCxnSpPr>
          <p:nvPr userDrawn="1"/>
        </p:nvCxnSpPr>
        <p:spPr>
          <a:xfrm flipV="1">
            <a:off x="7496317" y="3269553"/>
            <a:ext cx="0" cy="683300"/>
          </a:xfrm>
          <a:prstGeom prst="line">
            <a:avLst/>
          </a:prstGeom>
          <a:ln w="1905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4" name="Oval 43">
            <a:extLst>
              <a:ext uri="{FF2B5EF4-FFF2-40B4-BE49-F238E27FC236}">
                <a16:creationId xmlns:a16="http://schemas.microsoft.com/office/drawing/2014/main" id="{BE32EFA4-98F9-2BEB-C2A5-E1EE3E41B584}"/>
              </a:ext>
            </a:extLst>
          </p:cNvPr>
          <p:cNvSpPr/>
          <p:nvPr userDrawn="1"/>
        </p:nvSpPr>
        <p:spPr>
          <a:xfrm>
            <a:off x="10295073" y="3935862"/>
            <a:ext cx="90313" cy="90313"/>
          </a:xfrm>
          <a:prstGeom prst="ellipse">
            <a:avLst/>
          </a:prstGeom>
          <a:solidFill>
            <a:schemeClr val="bg1"/>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C83C7A5B-71EF-0899-153C-E2EE9865314D}"/>
              </a:ext>
            </a:extLst>
          </p:cNvPr>
          <p:cNvCxnSpPr>
            <a:cxnSpLocks/>
          </p:cNvCxnSpPr>
          <p:nvPr userDrawn="1"/>
        </p:nvCxnSpPr>
        <p:spPr>
          <a:xfrm flipV="1">
            <a:off x="10340229" y="3252562"/>
            <a:ext cx="0" cy="683300"/>
          </a:xfrm>
          <a:prstGeom prst="line">
            <a:avLst/>
          </a:prstGeom>
          <a:ln w="1905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9B0F1A74-AF4A-74D9-B0CC-3C5D5E6BABC5}"/>
              </a:ext>
            </a:extLst>
          </p:cNvPr>
          <p:cNvSpPr/>
          <p:nvPr userDrawn="1"/>
        </p:nvSpPr>
        <p:spPr>
          <a:xfrm>
            <a:off x="8299640" y="3960602"/>
            <a:ext cx="90313" cy="90313"/>
          </a:xfrm>
          <a:prstGeom prst="ellipse">
            <a:avLst/>
          </a:prstGeom>
          <a:solidFill>
            <a:schemeClr val="bg1"/>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67F6A28-E0C8-37D5-6C99-45BC8CC68C9C}"/>
              </a:ext>
            </a:extLst>
          </p:cNvPr>
          <p:cNvCxnSpPr>
            <a:cxnSpLocks/>
          </p:cNvCxnSpPr>
          <p:nvPr userDrawn="1"/>
        </p:nvCxnSpPr>
        <p:spPr>
          <a:xfrm flipV="1">
            <a:off x="8345724" y="4050915"/>
            <a:ext cx="0" cy="683300"/>
          </a:xfrm>
          <a:prstGeom prst="line">
            <a:avLst/>
          </a:prstGeom>
          <a:ln w="1905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9831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ick facts templ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F5A08-96A1-5F70-EB81-0A655D538968}"/>
              </a:ext>
            </a:extLst>
          </p:cNvPr>
          <p:cNvSpPr/>
          <p:nvPr userDrawn="1"/>
        </p:nvSpPr>
        <p:spPr>
          <a:xfrm>
            <a:off x="672818" y="2789498"/>
            <a:ext cx="10849946" cy="2616364"/>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0">
            <a:extLst>
              <a:ext uri="{FF2B5EF4-FFF2-40B4-BE49-F238E27FC236}">
                <a16:creationId xmlns:a16="http://schemas.microsoft.com/office/drawing/2014/main" id="{60F3BC91-C272-4237-04DF-E11874BA759E}"/>
              </a:ext>
            </a:extLst>
          </p:cNvPr>
          <p:cNvSpPr>
            <a:spLocks noGrp="1"/>
          </p:cNvSpPr>
          <p:nvPr>
            <p:ph type="body" sz="quarter" idx="14" hasCustomPrompt="1"/>
          </p:nvPr>
        </p:nvSpPr>
        <p:spPr>
          <a:xfrm>
            <a:off x="1725976" y="3394104"/>
            <a:ext cx="2254367" cy="838048"/>
          </a:xfrm>
          <a:prstGeom prst="rect">
            <a:avLst/>
          </a:prstGeom>
        </p:spPr>
        <p:txBody>
          <a:bodyPr/>
          <a:lstStyle>
            <a:lvl1pPr marL="0" indent="0" algn="ctr">
              <a:buNone/>
              <a:defRPr sz="6000" b="1">
                <a:solidFill>
                  <a:schemeClr val="tx1">
                    <a:lumMod val="75000"/>
                    <a:lumOff val="25000"/>
                  </a:schemeClr>
                </a:solidFill>
              </a:defRPr>
            </a:lvl1pPr>
          </a:lstStyle>
          <a:p>
            <a:pPr lvl="0"/>
            <a:r>
              <a:rPr lang="en-US"/>
              <a:t>Stat</a:t>
            </a:r>
          </a:p>
        </p:txBody>
      </p:sp>
      <p:sp>
        <p:nvSpPr>
          <p:cNvPr id="5" name="Text Placeholder 10">
            <a:extLst>
              <a:ext uri="{FF2B5EF4-FFF2-40B4-BE49-F238E27FC236}">
                <a16:creationId xmlns:a16="http://schemas.microsoft.com/office/drawing/2014/main" id="{68840481-25FA-F6C1-B086-DD38BF3374D9}"/>
              </a:ext>
            </a:extLst>
          </p:cNvPr>
          <p:cNvSpPr>
            <a:spLocks noGrp="1"/>
          </p:cNvSpPr>
          <p:nvPr>
            <p:ph type="body" sz="quarter" idx="15" hasCustomPrompt="1"/>
          </p:nvPr>
        </p:nvSpPr>
        <p:spPr>
          <a:xfrm>
            <a:off x="1725976" y="4308019"/>
            <a:ext cx="2254367" cy="545502"/>
          </a:xfrm>
          <a:prstGeom prst="rect">
            <a:avLst/>
          </a:prstGeom>
        </p:spPr>
        <p:txBody>
          <a:bodyPr/>
          <a:lstStyle>
            <a:lvl1pPr marL="0" indent="0" algn="ctr">
              <a:buNone/>
              <a:defRPr sz="2000" b="0">
                <a:solidFill>
                  <a:schemeClr val="tx1">
                    <a:lumMod val="75000"/>
                    <a:lumOff val="25000"/>
                  </a:schemeClr>
                </a:solidFill>
              </a:defRPr>
            </a:lvl1pPr>
          </a:lstStyle>
          <a:p>
            <a:pPr lvl="0"/>
            <a:r>
              <a:rPr lang="en-US"/>
              <a:t>Descriptor</a:t>
            </a:r>
          </a:p>
        </p:txBody>
      </p:sp>
      <p:sp>
        <p:nvSpPr>
          <p:cNvPr id="6" name="Text Placeholder 10">
            <a:extLst>
              <a:ext uri="{FF2B5EF4-FFF2-40B4-BE49-F238E27FC236}">
                <a16:creationId xmlns:a16="http://schemas.microsoft.com/office/drawing/2014/main" id="{C433E329-A9CA-D604-7442-28F2238E5E6D}"/>
              </a:ext>
            </a:extLst>
          </p:cNvPr>
          <p:cNvSpPr>
            <a:spLocks noGrp="1"/>
          </p:cNvSpPr>
          <p:nvPr>
            <p:ph type="body" sz="quarter" idx="16" hasCustomPrompt="1"/>
          </p:nvPr>
        </p:nvSpPr>
        <p:spPr>
          <a:xfrm>
            <a:off x="4968816" y="3394104"/>
            <a:ext cx="2254367" cy="838048"/>
          </a:xfrm>
          <a:prstGeom prst="rect">
            <a:avLst/>
          </a:prstGeom>
        </p:spPr>
        <p:txBody>
          <a:bodyPr/>
          <a:lstStyle>
            <a:lvl1pPr marL="0" indent="0" algn="ctr">
              <a:buNone/>
              <a:defRPr sz="6000" b="1">
                <a:solidFill>
                  <a:schemeClr val="tx1">
                    <a:lumMod val="75000"/>
                    <a:lumOff val="25000"/>
                  </a:schemeClr>
                </a:solidFill>
              </a:defRPr>
            </a:lvl1pPr>
          </a:lstStyle>
          <a:p>
            <a:pPr lvl="0"/>
            <a:r>
              <a:rPr lang="en-US"/>
              <a:t>Stat</a:t>
            </a:r>
          </a:p>
        </p:txBody>
      </p:sp>
      <p:sp>
        <p:nvSpPr>
          <p:cNvPr id="8" name="Text Placeholder 10">
            <a:extLst>
              <a:ext uri="{FF2B5EF4-FFF2-40B4-BE49-F238E27FC236}">
                <a16:creationId xmlns:a16="http://schemas.microsoft.com/office/drawing/2014/main" id="{FF674845-E896-A922-5B80-92172D2962E2}"/>
              </a:ext>
            </a:extLst>
          </p:cNvPr>
          <p:cNvSpPr>
            <a:spLocks noGrp="1"/>
          </p:cNvSpPr>
          <p:nvPr>
            <p:ph type="body" sz="quarter" idx="17" hasCustomPrompt="1"/>
          </p:nvPr>
        </p:nvSpPr>
        <p:spPr>
          <a:xfrm>
            <a:off x="4968816" y="4308019"/>
            <a:ext cx="2254367" cy="545502"/>
          </a:xfrm>
          <a:prstGeom prst="rect">
            <a:avLst/>
          </a:prstGeom>
        </p:spPr>
        <p:txBody>
          <a:bodyPr/>
          <a:lstStyle>
            <a:lvl1pPr marL="0" indent="0" algn="ctr">
              <a:buNone/>
              <a:defRPr sz="2000" b="0">
                <a:solidFill>
                  <a:schemeClr val="tx1">
                    <a:lumMod val="75000"/>
                    <a:lumOff val="25000"/>
                  </a:schemeClr>
                </a:solidFill>
              </a:defRPr>
            </a:lvl1pPr>
          </a:lstStyle>
          <a:p>
            <a:pPr lvl="0"/>
            <a:r>
              <a:rPr lang="en-US"/>
              <a:t>Descriptor</a:t>
            </a:r>
          </a:p>
        </p:txBody>
      </p:sp>
      <p:sp>
        <p:nvSpPr>
          <p:cNvPr id="9" name="Text Placeholder 10">
            <a:extLst>
              <a:ext uri="{FF2B5EF4-FFF2-40B4-BE49-F238E27FC236}">
                <a16:creationId xmlns:a16="http://schemas.microsoft.com/office/drawing/2014/main" id="{EE9CBD58-11AB-9214-A09B-8342128F6BA8}"/>
              </a:ext>
            </a:extLst>
          </p:cNvPr>
          <p:cNvSpPr>
            <a:spLocks noGrp="1"/>
          </p:cNvSpPr>
          <p:nvPr>
            <p:ph type="body" sz="quarter" idx="18" hasCustomPrompt="1"/>
          </p:nvPr>
        </p:nvSpPr>
        <p:spPr>
          <a:xfrm>
            <a:off x="8211656" y="3617375"/>
            <a:ext cx="2254367" cy="1166871"/>
          </a:xfrm>
          <a:prstGeom prst="rect">
            <a:avLst/>
          </a:prstGeom>
        </p:spPr>
        <p:txBody>
          <a:bodyPr/>
          <a:lstStyle>
            <a:lvl1pPr marL="0" indent="0" algn="l">
              <a:buNone/>
              <a:defRPr sz="1200" b="0">
                <a:solidFill>
                  <a:schemeClr val="tx1">
                    <a:lumMod val="75000"/>
                    <a:lumOff val="25000"/>
                  </a:schemeClr>
                </a:solidFill>
              </a:defRPr>
            </a:lvl1pPr>
          </a:lstStyle>
          <a:p>
            <a:pPr lvl="0"/>
            <a:r>
              <a:rPr lang="en-US"/>
              <a:t>One to two sentence description or outcome here.</a:t>
            </a:r>
          </a:p>
        </p:txBody>
      </p:sp>
      <p:sp>
        <p:nvSpPr>
          <p:cNvPr id="7" name="TextBox 6">
            <a:extLst>
              <a:ext uri="{FF2B5EF4-FFF2-40B4-BE49-F238E27FC236}">
                <a16:creationId xmlns:a16="http://schemas.microsoft.com/office/drawing/2014/main" id="{88540714-A3B5-46D2-8352-FA742FB8ABA2}"/>
              </a:ext>
            </a:extLst>
          </p:cNvPr>
          <p:cNvSpPr txBox="1"/>
          <p:nvPr userDrawn="1"/>
        </p:nvSpPr>
        <p:spPr>
          <a:xfrm>
            <a:off x="10232020" y="6319777"/>
            <a:ext cx="139491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MyCarrier ©️ 2024</a:t>
            </a:r>
          </a:p>
        </p:txBody>
      </p:sp>
      <p:sp>
        <p:nvSpPr>
          <p:cNvPr id="3" name="Title 1">
            <a:extLst>
              <a:ext uri="{FF2B5EF4-FFF2-40B4-BE49-F238E27FC236}">
                <a16:creationId xmlns:a16="http://schemas.microsoft.com/office/drawing/2014/main" id="{D1F93809-6B55-2FC4-81F0-ECE23F662CF6}"/>
              </a:ext>
            </a:extLst>
          </p:cNvPr>
          <p:cNvSpPr>
            <a:spLocks noGrp="1"/>
          </p:cNvSpPr>
          <p:nvPr>
            <p:ph type="title" hasCustomPrompt="1"/>
          </p:nvPr>
        </p:nvSpPr>
        <p:spPr>
          <a:xfrm>
            <a:off x="672818" y="1070054"/>
            <a:ext cx="10849946" cy="1068388"/>
          </a:xfrm>
          <a:prstGeom prst="rect">
            <a:avLst/>
          </a:prstGeom>
        </p:spPr>
        <p:txBody>
          <a:bodyPr anchor="t" anchorCtr="0"/>
          <a:lstStyle>
            <a:lvl1pPr>
              <a:defRPr sz="3200" b="1">
                <a:solidFill>
                  <a:srgbClr val="3A3A3A"/>
                </a:solidFill>
              </a:defRPr>
            </a:lvl1pPr>
          </a:lstStyle>
          <a:p>
            <a:r>
              <a:rPr lang="en-US"/>
              <a:t>Quick facts template</a:t>
            </a:r>
          </a:p>
        </p:txBody>
      </p:sp>
    </p:spTree>
    <p:extLst>
      <p:ext uri="{BB962C8B-B14F-4D97-AF65-F5344CB8AC3E}">
        <p14:creationId xmlns:p14="http://schemas.microsoft.com/office/powerpoint/2010/main" val="303957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content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7259C6-D39E-E432-78FA-6CD6EF4FBF56}"/>
              </a:ext>
            </a:extLst>
          </p:cNvPr>
          <p:cNvSpPr>
            <a:spLocks noGrp="1"/>
          </p:cNvSpPr>
          <p:nvPr>
            <p:ph type="pic" idx="1"/>
          </p:nvPr>
        </p:nvSpPr>
        <p:spPr>
          <a:xfrm>
            <a:off x="6096000" y="0"/>
            <a:ext cx="60960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1F46A9-ABB2-E20C-0A30-EA41B6E0C7A5}"/>
              </a:ext>
            </a:extLst>
          </p:cNvPr>
          <p:cNvSpPr>
            <a:spLocks noGrp="1"/>
          </p:cNvSpPr>
          <p:nvPr>
            <p:ph type="body" sz="half" idx="2"/>
          </p:nvPr>
        </p:nvSpPr>
        <p:spPr>
          <a:xfrm>
            <a:off x="680811" y="2101036"/>
            <a:ext cx="4532870" cy="3811588"/>
          </a:xfrm>
          <a:prstGeom prst="rect">
            <a:avLst/>
          </a:prstGeom>
        </p:spPr>
        <p:txBody>
          <a:bodyPr/>
          <a:lstStyle>
            <a:lvl1pPr marL="0" indent="0">
              <a:buNone/>
              <a:defRPr sz="12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DCF2574D-9B86-3838-124F-968C0745346A}"/>
              </a:ext>
            </a:extLst>
          </p:cNvPr>
          <p:cNvSpPr>
            <a:spLocks noGrp="1"/>
          </p:cNvSpPr>
          <p:nvPr>
            <p:ph type="title"/>
          </p:nvPr>
        </p:nvSpPr>
        <p:spPr>
          <a:xfrm>
            <a:off x="672818" y="1070054"/>
            <a:ext cx="4711982" cy="1068388"/>
          </a:xfrm>
          <a:prstGeom prst="rect">
            <a:avLst/>
          </a:prstGeom>
        </p:spPr>
        <p:txBody>
          <a:bodyPr anchor="t" anchorCtr="0"/>
          <a:lstStyle>
            <a:lvl1pPr>
              <a:defRPr sz="3200" b="1">
                <a:solidFill>
                  <a:srgbClr val="3A3A3A"/>
                </a:solidFill>
              </a:defRPr>
            </a:lvl1pPr>
          </a:lstStyle>
          <a:p>
            <a:r>
              <a:rPr lang="en-US"/>
              <a:t>Click to edit Master title style</a:t>
            </a:r>
          </a:p>
        </p:txBody>
      </p:sp>
    </p:spTree>
    <p:extLst>
      <p:ext uri="{BB962C8B-B14F-4D97-AF65-F5344CB8AC3E}">
        <p14:creationId xmlns:p14="http://schemas.microsoft.com/office/powerpoint/2010/main" val="29153752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F71659-1058-1559-72DB-E2A97D09FB0F}"/>
              </a:ext>
            </a:extLst>
          </p:cNvPr>
          <p:cNvSpPr/>
          <p:nvPr userDrawn="1"/>
        </p:nvSpPr>
        <p:spPr>
          <a:xfrm>
            <a:off x="0" y="0"/>
            <a:ext cx="12192000" cy="6858000"/>
          </a:xfrm>
          <a:prstGeom prst="rect">
            <a:avLst/>
          </a:prstGeom>
          <a:solidFill>
            <a:srgbClr val="F6F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 logo&#10;&#10;Description automatically generated">
            <a:extLst>
              <a:ext uri="{FF2B5EF4-FFF2-40B4-BE49-F238E27FC236}">
                <a16:creationId xmlns:a16="http://schemas.microsoft.com/office/drawing/2014/main" id="{A98EEDEA-0534-2125-8166-19C53899118B}"/>
              </a:ext>
            </a:extLst>
          </p:cNvPr>
          <p:cNvPicPr>
            <a:picLocks noChangeAspect="1"/>
          </p:cNvPicPr>
          <p:nvPr userDrawn="1"/>
        </p:nvPicPr>
        <p:blipFill rotWithShape="1">
          <a:blip r:embed="rId38" cstate="screen">
            <a:extLst>
              <a:ext uri="{28A0092B-C50C-407E-A947-70E740481C1C}">
                <a14:useLocalDpi xmlns:a14="http://schemas.microsoft.com/office/drawing/2010/main"/>
              </a:ext>
            </a:extLst>
          </a:blip>
          <a:srcRect/>
          <a:stretch/>
        </p:blipFill>
        <p:spPr>
          <a:xfrm>
            <a:off x="752063" y="562654"/>
            <a:ext cx="397005" cy="327353"/>
          </a:xfrm>
          <a:prstGeom prst="rect">
            <a:avLst/>
          </a:prstGeom>
        </p:spPr>
      </p:pic>
    </p:spTree>
    <p:extLst>
      <p:ext uri="{BB962C8B-B14F-4D97-AF65-F5344CB8AC3E}">
        <p14:creationId xmlns:p14="http://schemas.microsoft.com/office/powerpoint/2010/main" val="2472729115"/>
      </p:ext>
    </p:extLst>
  </p:cSld>
  <p:clrMap bg1="lt1" tx1="dk1" bg2="lt2" tx2="dk2" accent1="accent1" accent2="accent2" accent3="accent3" accent4="accent4" accent5="accent5" accent6="accent6" hlink="hlink" folHlink="folHlink"/>
  <p:sldLayoutIdLst>
    <p:sldLayoutId id="2147483714" r:id="rId1"/>
    <p:sldLayoutId id="2147483682" r:id="rId2"/>
    <p:sldLayoutId id="2147483656" r:id="rId3"/>
    <p:sldLayoutId id="2147483649" r:id="rId4"/>
    <p:sldLayoutId id="2147483652" r:id="rId5"/>
    <p:sldLayoutId id="2147483660" r:id="rId6"/>
    <p:sldLayoutId id="2147483706" r:id="rId7"/>
    <p:sldLayoutId id="2147483683" r:id="rId8"/>
    <p:sldLayoutId id="2147483657" r:id="rId9"/>
    <p:sldLayoutId id="2147483673" r:id="rId10"/>
    <p:sldLayoutId id="2147483670" r:id="rId11"/>
    <p:sldLayoutId id="2147483690" r:id="rId12"/>
    <p:sldLayoutId id="2147483661" r:id="rId13"/>
    <p:sldLayoutId id="2147483659" r:id="rId14"/>
    <p:sldLayoutId id="2147483691" r:id="rId15"/>
    <p:sldLayoutId id="2147483658" r:id="rId16"/>
    <p:sldLayoutId id="2147483688" r:id="rId17"/>
    <p:sldLayoutId id="2147483663" r:id="rId18"/>
    <p:sldLayoutId id="2147483664" r:id="rId19"/>
    <p:sldLayoutId id="2147483713" r:id="rId20"/>
    <p:sldLayoutId id="2147483686" r:id="rId21"/>
    <p:sldLayoutId id="2147483710" r:id="rId22"/>
    <p:sldLayoutId id="2147483712" r:id="rId23"/>
    <p:sldLayoutId id="2147483707" r:id="rId24"/>
    <p:sldLayoutId id="2147483665" r:id="rId25"/>
    <p:sldLayoutId id="2147483709" r:id="rId26"/>
    <p:sldLayoutId id="2147483666" r:id="rId27"/>
    <p:sldLayoutId id="2147483667" r:id="rId28"/>
    <p:sldLayoutId id="2147483671" r:id="rId29"/>
    <p:sldLayoutId id="2147483687" r:id="rId30"/>
    <p:sldLayoutId id="2147483676" r:id="rId31"/>
    <p:sldLayoutId id="2147483668" r:id="rId32"/>
    <p:sldLayoutId id="2147483716" r:id="rId33"/>
    <p:sldLayoutId id="2147483717" r:id="rId34"/>
    <p:sldLayoutId id="2147483711" r:id="rId35"/>
    <p:sldLayoutId id="2147483715" r:id="rId36"/>
  </p:sldLayoutIdLst>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88.sv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2.svg"/><Relationship Id="rId2"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86.sv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hyperlink" Target="https://go.mycarrier.io/integrations" TargetMode="External"/><Relationship Id="rId2" Type="http://schemas.openxmlformats.org/officeDocument/2006/relationships/image" Target="../media/image93.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https://go.mycarrier.io/integrations" TargetMode="External"/><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8" Type="http://schemas.openxmlformats.org/officeDocument/2006/relationships/hyperlink" Target="https://go.mycarrier.io/" TargetMode="External"/><Relationship Id="rId13"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hyperlink" Target="https://www.youtube.com/channel/UCzaMDxOQZQSY2aGKJitv5pw" TargetMode="External"/><Relationship Id="rId2" Type="http://schemas.openxmlformats.org/officeDocument/2006/relationships/hyperlink" Target="https://www.facebook.com/shipmycarrier" TargetMode="External"/><Relationship Id="rId1" Type="http://schemas.openxmlformats.org/officeDocument/2006/relationships/slideLayout" Target="../slideLayouts/slideLayout34.xml"/><Relationship Id="rId6" Type="http://schemas.openxmlformats.org/officeDocument/2006/relationships/hyperlink" Target="https://www.linkedin.com/company/shipmycarrier/" TargetMode="External"/><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hyperlink" Target="https://twitter.com/ShipMyCarrier" TargetMode="External"/><Relationship Id="rId4" Type="http://schemas.openxmlformats.org/officeDocument/2006/relationships/hyperlink" Target="https://www.instagram.com/shipmycarrier/" TargetMode="External"/><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hyperlink" Target="https://go.mycarrier.io/the-click-effect" TargetMode="External"/><Relationship Id="rId3" Type="http://schemas.openxmlformats.org/officeDocument/2006/relationships/hyperlink" Target="https://go.mycarrier.io/explore-the-platform-freight-audit" TargetMode="External"/><Relationship Id="rId7" Type="http://schemas.openxmlformats.org/officeDocument/2006/relationships/hyperlink" Target="https://go.mycarrier.io/full-value-cargo-insurance" TargetMode="External"/><Relationship Id="rId2" Type="http://schemas.openxmlformats.org/officeDocument/2006/relationships/hyperlink" Target="https://go.mycarrier.io/more-than-a-tms" TargetMode="External"/><Relationship Id="rId1" Type="http://schemas.openxmlformats.org/officeDocument/2006/relationships/slideLayout" Target="../slideLayouts/slideLayout3.xml"/><Relationship Id="rId6" Type="http://schemas.openxmlformats.org/officeDocument/2006/relationships/hyperlink" Target="https://go.mycarrier.io/advanced-analytics" TargetMode="External"/><Relationship Id="rId5" Type="http://schemas.openxmlformats.org/officeDocument/2006/relationships/hyperlink" Target="https://go.mycarrier.io/full-truckload" TargetMode="External"/><Relationship Id="rId4" Type="http://schemas.openxmlformats.org/officeDocument/2006/relationships/hyperlink" Target="https://go.mycarrier.io/integrations" TargetMode="External"/><Relationship Id="rId9" Type="http://schemas.openxmlformats.org/officeDocument/2006/relationships/hyperlink" Target="https://get.mycarrier.io/hubfs/VID-MC-Value%20of%20Connections-AllSuites-1920x1080.mp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2F9A-77D2-1DCD-8824-821A02FD5C4D}"/>
              </a:ext>
            </a:extLst>
          </p:cNvPr>
          <p:cNvSpPr>
            <a:spLocks noGrp="1"/>
          </p:cNvSpPr>
          <p:nvPr>
            <p:ph type="title"/>
          </p:nvPr>
        </p:nvSpPr>
        <p:spPr/>
        <p:txBody>
          <a:bodyPr/>
          <a:lstStyle/>
          <a:p>
            <a:r>
              <a:rPr lang="en-US"/>
              <a:t>Digitize Your Shipping Operations</a:t>
            </a:r>
          </a:p>
        </p:txBody>
      </p:sp>
      <p:sp>
        <p:nvSpPr>
          <p:cNvPr id="3" name="Text Placeholder 2">
            <a:extLst>
              <a:ext uri="{FF2B5EF4-FFF2-40B4-BE49-F238E27FC236}">
                <a16:creationId xmlns:a16="http://schemas.microsoft.com/office/drawing/2014/main" id="{5D5AA125-B70B-08A7-BEAF-987C8D91B15E}"/>
              </a:ext>
            </a:extLst>
          </p:cNvPr>
          <p:cNvSpPr>
            <a:spLocks noGrp="1"/>
          </p:cNvSpPr>
          <p:nvPr>
            <p:ph type="body" sz="quarter" idx="10"/>
          </p:nvPr>
        </p:nvSpPr>
        <p:spPr/>
        <p:txBody>
          <a:bodyPr/>
          <a:lstStyle/>
          <a:p>
            <a:r>
              <a:rPr lang="en-US"/>
              <a:t>April 2024</a:t>
            </a:r>
          </a:p>
        </p:txBody>
      </p:sp>
    </p:spTree>
    <p:extLst>
      <p:ext uri="{BB962C8B-B14F-4D97-AF65-F5344CB8AC3E}">
        <p14:creationId xmlns:p14="http://schemas.microsoft.com/office/powerpoint/2010/main" val="2758642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ounded Rectangle 96">
            <a:extLst>
              <a:ext uri="{FF2B5EF4-FFF2-40B4-BE49-F238E27FC236}">
                <a16:creationId xmlns:a16="http://schemas.microsoft.com/office/drawing/2014/main" id="{4641104C-9AB5-619D-6DD7-D7BB98AC061D}"/>
              </a:ext>
            </a:extLst>
          </p:cNvPr>
          <p:cNvSpPr/>
          <p:nvPr/>
        </p:nvSpPr>
        <p:spPr>
          <a:xfrm>
            <a:off x="9066936" y="3513762"/>
            <a:ext cx="1108898" cy="626075"/>
          </a:xfrm>
          <a:prstGeom prst="roundRect">
            <a:avLst/>
          </a:prstGeom>
          <a:solidFill>
            <a:schemeClr val="bg1"/>
          </a:solidFill>
          <a:ln>
            <a:solidFill>
              <a:srgbClr val="FA902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b="1">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3" name="Title 2">
            <a:extLst>
              <a:ext uri="{FF2B5EF4-FFF2-40B4-BE49-F238E27FC236}">
                <a16:creationId xmlns:a16="http://schemas.microsoft.com/office/drawing/2014/main" id="{2DA7D14C-47FF-939C-CDA0-ED25AC5A7032}"/>
              </a:ext>
            </a:extLst>
          </p:cNvPr>
          <p:cNvSpPr>
            <a:spLocks noGrp="1"/>
          </p:cNvSpPr>
          <p:nvPr>
            <p:ph type="title"/>
          </p:nvPr>
        </p:nvSpPr>
        <p:spPr>
          <a:xfrm>
            <a:off x="672818" y="1023874"/>
            <a:ext cx="10849946" cy="1068388"/>
          </a:xfrm>
          <a:prstGeom prst="rect">
            <a:avLst/>
          </a:prstGeom>
        </p:spPr>
        <p:txBody>
          <a:bodyPr/>
          <a:lstStyle/>
          <a:p>
            <a:r>
              <a:rPr lang="en-US"/>
              <a:t>Fully digitized shipping from order to invoice</a:t>
            </a:r>
          </a:p>
        </p:txBody>
      </p:sp>
      <p:sp>
        <p:nvSpPr>
          <p:cNvPr id="5" name="Rounded Rectangle 4">
            <a:extLst>
              <a:ext uri="{FF2B5EF4-FFF2-40B4-BE49-F238E27FC236}">
                <a16:creationId xmlns:a16="http://schemas.microsoft.com/office/drawing/2014/main" id="{C1D5471B-08DE-1124-9A57-EDC2F7666F2F}"/>
              </a:ext>
            </a:extLst>
          </p:cNvPr>
          <p:cNvSpPr/>
          <p:nvPr/>
        </p:nvSpPr>
        <p:spPr>
          <a:xfrm>
            <a:off x="2392170" y="3514031"/>
            <a:ext cx="1108898" cy="626075"/>
          </a:xfrm>
          <a:prstGeom prst="roundRect">
            <a:avLst/>
          </a:prstGeom>
          <a:solidFill>
            <a:schemeClr val="bg1"/>
          </a:solidFill>
          <a:ln>
            <a:solidFill>
              <a:srgbClr val="FA902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b="1">
              <a:solidFill>
                <a:srgbClr val="3A3A3A"/>
              </a:solidFill>
              <a:latin typeface="Roboto" panose="02000000000000000000" pitchFamily="2" charset="0"/>
              <a:ea typeface="Roboto" panose="02000000000000000000" pitchFamily="2" charset="0"/>
              <a:cs typeface="Roboto" panose="02000000000000000000" pitchFamily="2" charset="0"/>
            </a:endParaRPr>
          </a:p>
        </p:txBody>
      </p:sp>
      <p:cxnSp>
        <p:nvCxnSpPr>
          <p:cNvPr id="15" name="Straight Arrow Connector 14">
            <a:extLst>
              <a:ext uri="{FF2B5EF4-FFF2-40B4-BE49-F238E27FC236}">
                <a16:creationId xmlns:a16="http://schemas.microsoft.com/office/drawing/2014/main" id="{3037BB2F-838A-74C6-41B8-77CF5695B8D0}"/>
              </a:ext>
            </a:extLst>
          </p:cNvPr>
          <p:cNvCxnSpPr>
            <a:cxnSpLocks/>
            <a:stCxn id="5" idx="3"/>
          </p:cNvCxnSpPr>
          <p:nvPr/>
        </p:nvCxnSpPr>
        <p:spPr>
          <a:xfrm>
            <a:off x="3501068" y="3827069"/>
            <a:ext cx="224962"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A371054-0C12-E3BC-D5D3-D6BED3A4C351}"/>
              </a:ext>
            </a:extLst>
          </p:cNvPr>
          <p:cNvCxnSpPr>
            <a:cxnSpLocks/>
          </p:cNvCxnSpPr>
          <p:nvPr/>
        </p:nvCxnSpPr>
        <p:spPr>
          <a:xfrm>
            <a:off x="4834929" y="3827069"/>
            <a:ext cx="308089"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595263B-DA19-816F-61EE-93E23C5DFBE6}"/>
              </a:ext>
            </a:extLst>
          </p:cNvPr>
          <p:cNvCxnSpPr>
            <a:cxnSpLocks/>
          </p:cNvCxnSpPr>
          <p:nvPr/>
        </p:nvCxnSpPr>
        <p:spPr>
          <a:xfrm>
            <a:off x="6251916" y="3827069"/>
            <a:ext cx="197255"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1F9ED36-AC74-7E75-A42D-D7E0749240E4}"/>
              </a:ext>
            </a:extLst>
          </p:cNvPr>
          <p:cNvCxnSpPr>
            <a:cxnSpLocks/>
          </p:cNvCxnSpPr>
          <p:nvPr/>
        </p:nvCxnSpPr>
        <p:spPr>
          <a:xfrm>
            <a:off x="7558069" y="3827069"/>
            <a:ext cx="197255"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26AB05B-6886-33B2-FC69-1003C3289F19}"/>
              </a:ext>
            </a:extLst>
          </p:cNvPr>
          <p:cNvCxnSpPr>
            <a:cxnSpLocks/>
          </p:cNvCxnSpPr>
          <p:nvPr/>
        </p:nvCxnSpPr>
        <p:spPr>
          <a:xfrm>
            <a:off x="8864222" y="3827069"/>
            <a:ext cx="197255"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67F6E48-DF88-F53F-03DB-EA71A976EB20}"/>
              </a:ext>
            </a:extLst>
          </p:cNvPr>
          <p:cNvCxnSpPr>
            <a:cxnSpLocks/>
          </p:cNvCxnSpPr>
          <p:nvPr/>
        </p:nvCxnSpPr>
        <p:spPr>
          <a:xfrm>
            <a:off x="10170375" y="3827069"/>
            <a:ext cx="197254"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5A1AE6DB-3C2C-B9C1-704D-D6EE31D4E3FB}"/>
              </a:ext>
            </a:extLst>
          </p:cNvPr>
          <p:cNvCxnSpPr>
            <a:cxnSpLocks/>
            <a:stCxn id="5" idx="3"/>
          </p:cNvCxnSpPr>
          <p:nvPr/>
        </p:nvCxnSpPr>
        <p:spPr>
          <a:xfrm flipV="1">
            <a:off x="3501068" y="3073641"/>
            <a:ext cx="224963" cy="753428"/>
          </a:xfrm>
          <a:prstGeom prst="curved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E1ED4AD8-FD3F-797F-2920-368EE86ABDA5}"/>
              </a:ext>
            </a:extLst>
          </p:cNvPr>
          <p:cNvCxnSpPr>
            <a:cxnSpLocks/>
            <a:stCxn id="5" idx="3"/>
          </p:cNvCxnSpPr>
          <p:nvPr/>
        </p:nvCxnSpPr>
        <p:spPr>
          <a:xfrm>
            <a:off x="3501068" y="3827069"/>
            <a:ext cx="224964" cy="775831"/>
          </a:xfrm>
          <a:prstGeom prst="curved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21A02F3E-0FE0-E584-B32B-FFDC8FAC64BB}"/>
              </a:ext>
            </a:extLst>
          </p:cNvPr>
          <p:cNvCxnSpPr>
            <a:cxnSpLocks/>
          </p:cNvCxnSpPr>
          <p:nvPr/>
        </p:nvCxnSpPr>
        <p:spPr>
          <a:xfrm flipV="1">
            <a:off x="4834930" y="3827069"/>
            <a:ext cx="308088" cy="775831"/>
          </a:xfrm>
          <a:prstGeom prst="curved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F5BF8705-5A67-3256-D2FC-E9F295F350C5}"/>
              </a:ext>
            </a:extLst>
          </p:cNvPr>
          <p:cNvCxnSpPr>
            <a:cxnSpLocks/>
          </p:cNvCxnSpPr>
          <p:nvPr/>
        </p:nvCxnSpPr>
        <p:spPr>
          <a:xfrm>
            <a:off x="4834929" y="3073641"/>
            <a:ext cx="308089" cy="753428"/>
          </a:xfrm>
          <a:prstGeom prst="curved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C22500-48DD-31CD-E6EA-E5BED6B654C5}"/>
              </a:ext>
            </a:extLst>
          </p:cNvPr>
          <p:cNvSpPr txBox="1"/>
          <p:nvPr/>
        </p:nvSpPr>
        <p:spPr>
          <a:xfrm>
            <a:off x="669236" y="1630597"/>
            <a:ext cx="81993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A3A3A"/>
                </a:solidFill>
                <a:latin typeface="Roboto" panose="02000000000000000000" pitchFamily="2" charset="0"/>
                <a:ea typeface="Roboto" panose="02000000000000000000" pitchFamily="2" charset="0"/>
                <a:cs typeface="Roboto" panose="02000000000000000000" pitchFamily="2" charset="0"/>
              </a:rPr>
              <a:t>Eliminate manual touch points, minimize mistakes, enhance operational efficiency, and generate cost savings for both shippers and carriers</a:t>
            </a:r>
          </a:p>
        </p:txBody>
      </p:sp>
      <p:sp>
        <p:nvSpPr>
          <p:cNvPr id="26" name="Rounded Rectangle 25">
            <a:extLst>
              <a:ext uri="{FF2B5EF4-FFF2-40B4-BE49-F238E27FC236}">
                <a16:creationId xmlns:a16="http://schemas.microsoft.com/office/drawing/2014/main" id="{B667A065-45BF-548E-D480-7F1975AFFA8F}"/>
              </a:ext>
            </a:extLst>
          </p:cNvPr>
          <p:cNvSpPr/>
          <p:nvPr/>
        </p:nvSpPr>
        <p:spPr>
          <a:xfrm>
            <a:off x="784086" y="2698985"/>
            <a:ext cx="1109258" cy="626075"/>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solidFill>
                <a:srgbClr val="3A3A3A"/>
              </a:solidFill>
              <a:latin typeface="Roboto" panose="02000000000000000000" pitchFamily="2" charset="0"/>
              <a:ea typeface="Roboto" panose="02000000000000000000" pitchFamily="2" charset="0"/>
              <a:cs typeface="Roboto" panose="02000000000000000000" pitchFamily="2" charset="0"/>
            </a:endParaRPr>
          </a:p>
        </p:txBody>
      </p:sp>
      <p:cxnSp>
        <p:nvCxnSpPr>
          <p:cNvPr id="28" name="Straight Arrow Connector 27">
            <a:extLst>
              <a:ext uri="{FF2B5EF4-FFF2-40B4-BE49-F238E27FC236}">
                <a16:creationId xmlns:a16="http://schemas.microsoft.com/office/drawing/2014/main" id="{C63C0883-1BA6-C29D-2B55-D3E46BF058C9}"/>
              </a:ext>
            </a:extLst>
          </p:cNvPr>
          <p:cNvCxnSpPr>
            <a:cxnSpLocks/>
            <a:endCxn id="5" idx="1"/>
          </p:cNvCxnSpPr>
          <p:nvPr/>
        </p:nvCxnSpPr>
        <p:spPr>
          <a:xfrm>
            <a:off x="1894553" y="3827069"/>
            <a:ext cx="497617"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DF786191-6B7A-BAAE-7626-6C26BCCD7731}"/>
              </a:ext>
            </a:extLst>
          </p:cNvPr>
          <p:cNvCxnSpPr>
            <a:cxnSpLocks/>
            <a:endCxn id="5" idx="1"/>
          </p:cNvCxnSpPr>
          <p:nvPr/>
        </p:nvCxnSpPr>
        <p:spPr>
          <a:xfrm flipV="1">
            <a:off x="1893344" y="3827069"/>
            <a:ext cx="498826" cy="828188"/>
          </a:xfrm>
          <a:prstGeom prst="curved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086B8980-A265-F51D-BFBB-4CC498C03AA9}"/>
              </a:ext>
            </a:extLst>
          </p:cNvPr>
          <p:cNvCxnSpPr>
            <a:cxnSpLocks/>
            <a:stCxn id="26" idx="3"/>
            <a:endCxn id="5" idx="1"/>
          </p:cNvCxnSpPr>
          <p:nvPr/>
        </p:nvCxnSpPr>
        <p:spPr>
          <a:xfrm>
            <a:off x="1893344" y="3012023"/>
            <a:ext cx="498826" cy="815046"/>
          </a:xfrm>
          <a:prstGeom prst="curved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Text, logo&#10;&#10;Description automatically generated">
            <a:extLst>
              <a:ext uri="{FF2B5EF4-FFF2-40B4-BE49-F238E27FC236}">
                <a16:creationId xmlns:a16="http://schemas.microsoft.com/office/drawing/2014/main" id="{5E18A5FE-E999-8965-F66C-EA2740F875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1674" y="3648058"/>
            <a:ext cx="155499" cy="128218"/>
          </a:xfrm>
          <a:prstGeom prst="rect">
            <a:avLst/>
          </a:prstGeom>
        </p:spPr>
      </p:pic>
      <p:sp>
        <p:nvSpPr>
          <p:cNvPr id="27" name="TextBox 26">
            <a:extLst>
              <a:ext uri="{FF2B5EF4-FFF2-40B4-BE49-F238E27FC236}">
                <a16:creationId xmlns:a16="http://schemas.microsoft.com/office/drawing/2014/main" id="{C9F6FE8A-3F57-D16C-221F-DACD3A1D6775}"/>
              </a:ext>
            </a:extLst>
          </p:cNvPr>
          <p:cNvSpPr txBox="1"/>
          <p:nvPr/>
        </p:nvSpPr>
        <p:spPr>
          <a:xfrm>
            <a:off x="2426277" y="3825086"/>
            <a:ext cx="854075" cy="246221"/>
          </a:xfrm>
          <a:prstGeom prst="rect">
            <a:avLst/>
          </a:prstGeom>
          <a:noFill/>
        </p:spPr>
        <p:txBody>
          <a:bodyPr wrap="square" rtlCol="0">
            <a:spAutoFit/>
          </a:bodyPr>
          <a:lstStyle/>
          <a:p>
            <a:r>
              <a:rPr lang="en-US" sz="1000" b="1">
                <a:latin typeface="Roboto Thin" panose="02000000000000000000" pitchFamily="2" charset="0"/>
                <a:ea typeface="Roboto Thin" panose="02000000000000000000" pitchFamily="2" charset="0"/>
                <a:cs typeface="Roboto Thin" panose="02000000000000000000" pitchFamily="2" charset="0"/>
              </a:rPr>
              <a:t>MyCarrier</a:t>
            </a:r>
          </a:p>
        </p:txBody>
      </p:sp>
      <p:sp>
        <p:nvSpPr>
          <p:cNvPr id="37" name="TextBox 36">
            <a:extLst>
              <a:ext uri="{FF2B5EF4-FFF2-40B4-BE49-F238E27FC236}">
                <a16:creationId xmlns:a16="http://schemas.microsoft.com/office/drawing/2014/main" id="{9CF97BC6-81C7-3E8C-0D72-EFB8A8E9281F}"/>
              </a:ext>
            </a:extLst>
          </p:cNvPr>
          <p:cNvSpPr txBox="1"/>
          <p:nvPr/>
        </p:nvSpPr>
        <p:spPr>
          <a:xfrm>
            <a:off x="818553" y="3010039"/>
            <a:ext cx="1040684" cy="246221"/>
          </a:xfrm>
          <a:prstGeom prst="rect">
            <a:avLst/>
          </a:prstGeom>
          <a:noFill/>
        </p:spPr>
        <p:txBody>
          <a:bodyPr wrap="square" rtlCol="0">
            <a:spAutoFit/>
          </a:bodyPr>
          <a:lstStyle/>
          <a:p>
            <a:r>
              <a:rPr lang="en-US" sz="1000" b="1">
                <a:latin typeface="Roboto Thin" panose="02000000000000000000" pitchFamily="2" charset="0"/>
                <a:ea typeface="Roboto Thin" panose="02000000000000000000" pitchFamily="2" charset="0"/>
                <a:cs typeface="Roboto Thin" panose="02000000000000000000" pitchFamily="2" charset="0"/>
              </a:rPr>
              <a:t>ERP System</a:t>
            </a:r>
          </a:p>
        </p:txBody>
      </p:sp>
      <p:sp>
        <p:nvSpPr>
          <p:cNvPr id="38" name="Rounded Rectangle 37">
            <a:extLst>
              <a:ext uri="{FF2B5EF4-FFF2-40B4-BE49-F238E27FC236}">
                <a16:creationId xmlns:a16="http://schemas.microsoft.com/office/drawing/2014/main" id="{B8BAB75D-794A-7BCA-511D-797E1A2E4CAF}"/>
              </a:ext>
            </a:extLst>
          </p:cNvPr>
          <p:cNvSpPr/>
          <p:nvPr/>
        </p:nvSpPr>
        <p:spPr>
          <a:xfrm>
            <a:off x="784691" y="3513891"/>
            <a:ext cx="1109258" cy="626075"/>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40" name="TextBox 39">
            <a:extLst>
              <a:ext uri="{FF2B5EF4-FFF2-40B4-BE49-F238E27FC236}">
                <a16:creationId xmlns:a16="http://schemas.microsoft.com/office/drawing/2014/main" id="{C1477DBE-EDC4-6526-9888-BCFBBB5C8349}"/>
              </a:ext>
            </a:extLst>
          </p:cNvPr>
          <p:cNvSpPr txBox="1"/>
          <p:nvPr/>
        </p:nvSpPr>
        <p:spPr>
          <a:xfrm>
            <a:off x="819158" y="3824945"/>
            <a:ext cx="1040684" cy="246221"/>
          </a:xfrm>
          <a:prstGeom prst="rect">
            <a:avLst/>
          </a:prstGeom>
          <a:noFill/>
        </p:spPr>
        <p:txBody>
          <a:bodyPr wrap="square" rtlCol="0">
            <a:spAutoFit/>
          </a:bodyPr>
          <a:lstStyle/>
          <a:p>
            <a:r>
              <a:rPr lang="en-US" sz="1000" b="1">
                <a:latin typeface="Roboto Thin" panose="02000000000000000000" pitchFamily="2" charset="0"/>
                <a:ea typeface="Roboto Thin" panose="02000000000000000000" pitchFamily="2" charset="0"/>
                <a:cs typeface="Roboto Thin" panose="02000000000000000000" pitchFamily="2" charset="0"/>
              </a:rPr>
              <a:t>WMS System</a:t>
            </a:r>
          </a:p>
        </p:txBody>
      </p:sp>
      <p:sp>
        <p:nvSpPr>
          <p:cNvPr id="41" name="Rounded Rectangle 40">
            <a:extLst>
              <a:ext uri="{FF2B5EF4-FFF2-40B4-BE49-F238E27FC236}">
                <a16:creationId xmlns:a16="http://schemas.microsoft.com/office/drawing/2014/main" id="{EDA5AD2B-C8AF-B8CA-CF30-21752EA1182E}"/>
              </a:ext>
            </a:extLst>
          </p:cNvPr>
          <p:cNvSpPr/>
          <p:nvPr/>
        </p:nvSpPr>
        <p:spPr>
          <a:xfrm>
            <a:off x="776860" y="4328796"/>
            <a:ext cx="1109258" cy="626075"/>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43" name="TextBox 42">
            <a:extLst>
              <a:ext uri="{FF2B5EF4-FFF2-40B4-BE49-F238E27FC236}">
                <a16:creationId xmlns:a16="http://schemas.microsoft.com/office/drawing/2014/main" id="{C32E38B4-7BDF-95F7-743D-2A5FC447FDDB}"/>
              </a:ext>
            </a:extLst>
          </p:cNvPr>
          <p:cNvSpPr txBox="1"/>
          <p:nvPr/>
        </p:nvSpPr>
        <p:spPr>
          <a:xfrm>
            <a:off x="811327" y="4639850"/>
            <a:ext cx="1040684" cy="246221"/>
          </a:xfrm>
          <a:prstGeom prst="rect">
            <a:avLst/>
          </a:prstGeom>
          <a:noFill/>
        </p:spPr>
        <p:txBody>
          <a:bodyPr wrap="square" rtlCol="0">
            <a:spAutoFit/>
          </a:bodyPr>
          <a:lstStyle/>
          <a:p>
            <a:r>
              <a:rPr lang="en-US" sz="1000" b="1" err="1">
                <a:latin typeface="Roboto Thin" panose="02000000000000000000" pitchFamily="2" charset="0"/>
                <a:ea typeface="Roboto Thin" panose="02000000000000000000" pitchFamily="2" charset="0"/>
                <a:cs typeface="Roboto Thin" panose="02000000000000000000" pitchFamily="2" charset="0"/>
              </a:rPr>
              <a:t>eCom</a:t>
            </a:r>
            <a:r>
              <a:rPr lang="en-US" sz="1000" b="1">
                <a:latin typeface="Roboto Thin" panose="02000000000000000000" pitchFamily="2" charset="0"/>
                <a:ea typeface="Roboto Thin" panose="02000000000000000000" pitchFamily="2" charset="0"/>
                <a:cs typeface="Roboto Thin" panose="02000000000000000000" pitchFamily="2" charset="0"/>
              </a:rPr>
              <a:t> System</a:t>
            </a:r>
          </a:p>
        </p:txBody>
      </p:sp>
      <p:sp>
        <p:nvSpPr>
          <p:cNvPr id="44" name="Rounded Rectangle 43">
            <a:extLst>
              <a:ext uri="{FF2B5EF4-FFF2-40B4-BE49-F238E27FC236}">
                <a16:creationId xmlns:a16="http://schemas.microsoft.com/office/drawing/2014/main" id="{1D0C1F1B-FBC0-7B91-C32C-8B04BA099BA8}"/>
              </a:ext>
            </a:extLst>
          </p:cNvPr>
          <p:cNvSpPr/>
          <p:nvPr/>
        </p:nvSpPr>
        <p:spPr>
          <a:xfrm>
            <a:off x="3730424" y="4289704"/>
            <a:ext cx="1109258" cy="626075"/>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46" name="TextBox 45">
            <a:extLst>
              <a:ext uri="{FF2B5EF4-FFF2-40B4-BE49-F238E27FC236}">
                <a16:creationId xmlns:a16="http://schemas.microsoft.com/office/drawing/2014/main" id="{30E13FA3-4333-5FEE-D5DD-F73B6E4E76C8}"/>
              </a:ext>
            </a:extLst>
          </p:cNvPr>
          <p:cNvSpPr txBox="1"/>
          <p:nvPr/>
        </p:nvSpPr>
        <p:spPr>
          <a:xfrm>
            <a:off x="3764891" y="4600758"/>
            <a:ext cx="1040684" cy="246221"/>
          </a:xfrm>
          <a:prstGeom prst="rect">
            <a:avLst/>
          </a:prstGeom>
          <a:noFill/>
        </p:spPr>
        <p:txBody>
          <a:bodyPr wrap="square" rtlCol="0">
            <a:spAutoFit/>
          </a:bodyPr>
          <a:lstStyle/>
          <a:p>
            <a:r>
              <a:rPr lang="en-US" sz="1000" b="1">
                <a:latin typeface="Roboto Thin" panose="02000000000000000000" pitchFamily="2" charset="0"/>
                <a:ea typeface="Roboto Thin" panose="02000000000000000000" pitchFamily="2" charset="0"/>
                <a:cs typeface="Roboto Thin" panose="02000000000000000000" pitchFamily="2" charset="0"/>
              </a:rPr>
              <a:t>Carrier Quote</a:t>
            </a:r>
          </a:p>
        </p:txBody>
      </p:sp>
      <p:sp>
        <p:nvSpPr>
          <p:cNvPr id="47" name="Rounded Rectangle 46">
            <a:extLst>
              <a:ext uri="{FF2B5EF4-FFF2-40B4-BE49-F238E27FC236}">
                <a16:creationId xmlns:a16="http://schemas.microsoft.com/office/drawing/2014/main" id="{B82ACB97-B84E-D6C9-4CC4-9C2CC03BB962}"/>
              </a:ext>
            </a:extLst>
          </p:cNvPr>
          <p:cNvSpPr/>
          <p:nvPr/>
        </p:nvSpPr>
        <p:spPr>
          <a:xfrm>
            <a:off x="3730424" y="3513500"/>
            <a:ext cx="1109258" cy="626075"/>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49" name="TextBox 48">
            <a:extLst>
              <a:ext uri="{FF2B5EF4-FFF2-40B4-BE49-F238E27FC236}">
                <a16:creationId xmlns:a16="http://schemas.microsoft.com/office/drawing/2014/main" id="{259D7468-05E9-F18B-FB26-A4E6F69771EB}"/>
              </a:ext>
            </a:extLst>
          </p:cNvPr>
          <p:cNvSpPr txBox="1"/>
          <p:nvPr/>
        </p:nvSpPr>
        <p:spPr>
          <a:xfrm>
            <a:off x="3764891" y="3824554"/>
            <a:ext cx="1040684" cy="246221"/>
          </a:xfrm>
          <a:prstGeom prst="rect">
            <a:avLst/>
          </a:prstGeom>
          <a:noFill/>
        </p:spPr>
        <p:txBody>
          <a:bodyPr wrap="square" rtlCol="0">
            <a:spAutoFit/>
          </a:bodyPr>
          <a:lstStyle/>
          <a:p>
            <a:r>
              <a:rPr lang="en-US" sz="1000" b="1">
                <a:latin typeface="Roboto Thin" panose="02000000000000000000" pitchFamily="2" charset="0"/>
                <a:ea typeface="Roboto Thin" panose="02000000000000000000" pitchFamily="2" charset="0"/>
                <a:cs typeface="Roboto Thin" panose="02000000000000000000" pitchFamily="2" charset="0"/>
              </a:rPr>
              <a:t>Carrier Quote</a:t>
            </a:r>
          </a:p>
        </p:txBody>
      </p:sp>
      <p:sp>
        <p:nvSpPr>
          <p:cNvPr id="50" name="Rounded Rectangle 49">
            <a:extLst>
              <a:ext uri="{FF2B5EF4-FFF2-40B4-BE49-F238E27FC236}">
                <a16:creationId xmlns:a16="http://schemas.microsoft.com/office/drawing/2014/main" id="{83D0FFD1-F8BB-FCC0-A0F5-6148F01C39C4}"/>
              </a:ext>
            </a:extLst>
          </p:cNvPr>
          <p:cNvSpPr/>
          <p:nvPr/>
        </p:nvSpPr>
        <p:spPr>
          <a:xfrm>
            <a:off x="3730424" y="2751337"/>
            <a:ext cx="1109258" cy="626075"/>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52" name="TextBox 51">
            <a:extLst>
              <a:ext uri="{FF2B5EF4-FFF2-40B4-BE49-F238E27FC236}">
                <a16:creationId xmlns:a16="http://schemas.microsoft.com/office/drawing/2014/main" id="{6E1C7193-1E57-980A-33FB-C0E2E23B1B40}"/>
              </a:ext>
            </a:extLst>
          </p:cNvPr>
          <p:cNvSpPr txBox="1"/>
          <p:nvPr/>
        </p:nvSpPr>
        <p:spPr>
          <a:xfrm>
            <a:off x="3764891" y="3062391"/>
            <a:ext cx="1040684" cy="246221"/>
          </a:xfrm>
          <a:prstGeom prst="rect">
            <a:avLst/>
          </a:prstGeom>
          <a:noFill/>
        </p:spPr>
        <p:txBody>
          <a:bodyPr wrap="square" rtlCol="0">
            <a:spAutoFit/>
          </a:bodyPr>
          <a:lstStyle/>
          <a:p>
            <a:r>
              <a:rPr lang="en-US" sz="1000" b="1">
                <a:latin typeface="Roboto Thin" panose="02000000000000000000" pitchFamily="2" charset="0"/>
                <a:ea typeface="Roboto Thin" panose="02000000000000000000" pitchFamily="2" charset="0"/>
                <a:cs typeface="Roboto Thin" panose="02000000000000000000" pitchFamily="2" charset="0"/>
              </a:rPr>
              <a:t>Carrier Quote</a:t>
            </a:r>
          </a:p>
        </p:txBody>
      </p:sp>
      <p:sp>
        <p:nvSpPr>
          <p:cNvPr id="53" name="Rounded Rectangle 52">
            <a:extLst>
              <a:ext uri="{FF2B5EF4-FFF2-40B4-BE49-F238E27FC236}">
                <a16:creationId xmlns:a16="http://schemas.microsoft.com/office/drawing/2014/main" id="{7B1BDAA8-CA49-0372-B51A-9646CFC75E30}"/>
              </a:ext>
            </a:extLst>
          </p:cNvPr>
          <p:cNvSpPr/>
          <p:nvPr/>
        </p:nvSpPr>
        <p:spPr>
          <a:xfrm>
            <a:off x="5145388" y="3511516"/>
            <a:ext cx="1109258" cy="626075"/>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55" name="TextBox 54">
            <a:extLst>
              <a:ext uri="{FF2B5EF4-FFF2-40B4-BE49-F238E27FC236}">
                <a16:creationId xmlns:a16="http://schemas.microsoft.com/office/drawing/2014/main" id="{8119CBB1-83DF-D3E9-7C2D-D5FE5F6D2A97}"/>
              </a:ext>
            </a:extLst>
          </p:cNvPr>
          <p:cNvSpPr txBox="1"/>
          <p:nvPr/>
        </p:nvSpPr>
        <p:spPr>
          <a:xfrm>
            <a:off x="5179675" y="3724558"/>
            <a:ext cx="1040684" cy="400110"/>
          </a:xfrm>
          <a:prstGeom prst="rect">
            <a:avLst/>
          </a:prstGeom>
          <a:noFill/>
        </p:spPr>
        <p:txBody>
          <a:bodyPr wrap="square" rtlCol="0">
            <a:spAutoFit/>
          </a:bodyPr>
          <a:lstStyle/>
          <a:p>
            <a:r>
              <a:rPr lang="en-US" sz="1000" b="1">
                <a:latin typeface="Roboto Thin" panose="02000000000000000000" pitchFamily="2" charset="0"/>
                <a:ea typeface="Roboto Thin" panose="02000000000000000000" pitchFamily="2" charset="0"/>
                <a:cs typeface="Roboto Thin" panose="02000000000000000000" pitchFamily="2" charset="0"/>
              </a:rPr>
              <a:t>Dispatch &amp; eBOL</a:t>
            </a:r>
          </a:p>
        </p:txBody>
      </p:sp>
      <p:sp>
        <p:nvSpPr>
          <p:cNvPr id="59" name="Rounded Rectangle 58">
            <a:extLst>
              <a:ext uri="{FF2B5EF4-FFF2-40B4-BE49-F238E27FC236}">
                <a16:creationId xmlns:a16="http://schemas.microsoft.com/office/drawing/2014/main" id="{DDB163FF-07C1-3055-ACED-DCC093AEFD35}"/>
              </a:ext>
            </a:extLst>
          </p:cNvPr>
          <p:cNvSpPr/>
          <p:nvPr/>
        </p:nvSpPr>
        <p:spPr>
          <a:xfrm>
            <a:off x="6451541" y="3511516"/>
            <a:ext cx="1109258" cy="626075"/>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61" name="TextBox 60">
            <a:extLst>
              <a:ext uri="{FF2B5EF4-FFF2-40B4-BE49-F238E27FC236}">
                <a16:creationId xmlns:a16="http://schemas.microsoft.com/office/drawing/2014/main" id="{AA6452D5-9FFA-6F95-8386-E5147A53437D}"/>
              </a:ext>
            </a:extLst>
          </p:cNvPr>
          <p:cNvSpPr txBox="1"/>
          <p:nvPr/>
        </p:nvSpPr>
        <p:spPr>
          <a:xfrm>
            <a:off x="6485828" y="3724558"/>
            <a:ext cx="1040684" cy="400110"/>
          </a:xfrm>
          <a:prstGeom prst="rect">
            <a:avLst/>
          </a:prstGeom>
          <a:noFill/>
        </p:spPr>
        <p:txBody>
          <a:bodyPr wrap="square" rtlCol="0">
            <a:spAutoFit/>
          </a:bodyPr>
          <a:lstStyle/>
          <a:p>
            <a:r>
              <a:rPr lang="en-US" sz="1000" b="1">
                <a:latin typeface="Roboto Thin" panose="02000000000000000000" pitchFamily="2" charset="0"/>
                <a:ea typeface="Roboto Thin" panose="02000000000000000000" pitchFamily="2" charset="0"/>
                <a:cs typeface="Roboto Thin" panose="02000000000000000000" pitchFamily="2" charset="0"/>
              </a:rPr>
              <a:t>Pick Up &amp; </a:t>
            </a:r>
            <a:br>
              <a:rPr lang="en-US" sz="1000" b="1">
                <a:latin typeface="Roboto Thin" panose="02000000000000000000" pitchFamily="2" charset="0"/>
                <a:ea typeface="Roboto Thin" panose="02000000000000000000" pitchFamily="2" charset="0"/>
                <a:cs typeface="Roboto Thin" panose="02000000000000000000" pitchFamily="2" charset="0"/>
              </a:rPr>
            </a:br>
            <a:r>
              <a:rPr lang="en-US" sz="1000" b="1">
                <a:latin typeface="Roboto Thin" panose="02000000000000000000" pitchFamily="2" charset="0"/>
                <a:ea typeface="Roboto Thin" panose="02000000000000000000" pitchFamily="2" charset="0"/>
                <a:cs typeface="Roboto Thin" panose="02000000000000000000" pitchFamily="2" charset="0"/>
              </a:rPr>
              <a:t>BOL Scan</a:t>
            </a:r>
          </a:p>
        </p:txBody>
      </p:sp>
      <p:sp>
        <p:nvSpPr>
          <p:cNvPr id="62" name="Rounded Rectangle 61">
            <a:extLst>
              <a:ext uri="{FF2B5EF4-FFF2-40B4-BE49-F238E27FC236}">
                <a16:creationId xmlns:a16="http://schemas.microsoft.com/office/drawing/2014/main" id="{EF06E5C7-0046-B1F5-6DF0-5283DE2B28FB}"/>
              </a:ext>
            </a:extLst>
          </p:cNvPr>
          <p:cNvSpPr/>
          <p:nvPr/>
        </p:nvSpPr>
        <p:spPr>
          <a:xfrm>
            <a:off x="7754964" y="3511516"/>
            <a:ext cx="1109258" cy="626075"/>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64" name="TextBox 63">
            <a:extLst>
              <a:ext uri="{FF2B5EF4-FFF2-40B4-BE49-F238E27FC236}">
                <a16:creationId xmlns:a16="http://schemas.microsoft.com/office/drawing/2014/main" id="{6DA1900F-2F9C-7974-6ADA-69950C66D13B}"/>
              </a:ext>
            </a:extLst>
          </p:cNvPr>
          <p:cNvSpPr txBox="1"/>
          <p:nvPr/>
        </p:nvSpPr>
        <p:spPr>
          <a:xfrm>
            <a:off x="7789251" y="3724558"/>
            <a:ext cx="1040684" cy="400110"/>
          </a:xfrm>
          <a:prstGeom prst="rect">
            <a:avLst/>
          </a:prstGeom>
          <a:noFill/>
        </p:spPr>
        <p:txBody>
          <a:bodyPr wrap="square" rtlCol="0">
            <a:spAutoFit/>
          </a:bodyPr>
          <a:lstStyle/>
          <a:p>
            <a:r>
              <a:rPr lang="en-US" sz="1000" b="1">
                <a:latin typeface="Roboto Thin" panose="02000000000000000000" pitchFamily="2" charset="0"/>
                <a:ea typeface="Roboto Thin" panose="02000000000000000000" pitchFamily="2" charset="0"/>
                <a:cs typeface="Roboto Thin" panose="02000000000000000000" pitchFamily="2" charset="0"/>
              </a:rPr>
              <a:t>Carrier Auto Billing</a:t>
            </a:r>
          </a:p>
        </p:txBody>
      </p:sp>
      <p:pic>
        <p:nvPicPr>
          <p:cNvPr id="66" name="Picture 65" descr="Text, logo&#10;&#10;Description automatically generated">
            <a:extLst>
              <a:ext uri="{FF2B5EF4-FFF2-40B4-BE49-F238E27FC236}">
                <a16:creationId xmlns:a16="http://schemas.microsoft.com/office/drawing/2014/main" id="{6C4C03D2-150F-35A4-A4B0-6530B4E26C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75521" y="3583417"/>
            <a:ext cx="155499" cy="128218"/>
          </a:xfrm>
          <a:prstGeom prst="rect">
            <a:avLst/>
          </a:prstGeom>
        </p:spPr>
      </p:pic>
      <p:sp>
        <p:nvSpPr>
          <p:cNvPr id="67" name="TextBox 66">
            <a:extLst>
              <a:ext uri="{FF2B5EF4-FFF2-40B4-BE49-F238E27FC236}">
                <a16:creationId xmlns:a16="http://schemas.microsoft.com/office/drawing/2014/main" id="{45002F8B-D72B-887B-EA3C-5CCD0ECA4243}"/>
              </a:ext>
            </a:extLst>
          </p:cNvPr>
          <p:cNvSpPr txBox="1"/>
          <p:nvPr/>
        </p:nvSpPr>
        <p:spPr>
          <a:xfrm>
            <a:off x="9092674" y="3724558"/>
            <a:ext cx="1040684" cy="400110"/>
          </a:xfrm>
          <a:prstGeom prst="rect">
            <a:avLst/>
          </a:prstGeom>
          <a:noFill/>
        </p:spPr>
        <p:txBody>
          <a:bodyPr wrap="square" rtlCol="0">
            <a:spAutoFit/>
          </a:bodyPr>
          <a:lstStyle/>
          <a:p>
            <a:r>
              <a:rPr lang="en-US" sz="1000" b="1">
                <a:latin typeface="Roboto Thin" panose="02000000000000000000" pitchFamily="2" charset="0"/>
                <a:ea typeface="Roboto Thin" panose="02000000000000000000" pitchFamily="2" charset="0"/>
                <a:cs typeface="Roboto Thin" panose="02000000000000000000" pitchFamily="2" charset="0"/>
              </a:rPr>
              <a:t>Invoice Resolution</a:t>
            </a:r>
          </a:p>
        </p:txBody>
      </p:sp>
      <p:sp>
        <p:nvSpPr>
          <p:cNvPr id="68" name="Rounded Rectangle 67">
            <a:extLst>
              <a:ext uri="{FF2B5EF4-FFF2-40B4-BE49-F238E27FC236}">
                <a16:creationId xmlns:a16="http://schemas.microsoft.com/office/drawing/2014/main" id="{3CEA2DAF-EFD6-28C7-4D16-17385EC91A5B}"/>
              </a:ext>
            </a:extLst>
          </p:cNvPr>
          <p:cNvSpPr/>
          <p:nvPr/>
        </p:nvSpPr>
        <p:spPr>
          <a:xfrm>
            <a:off x="10370359" y="3511516"/>
            <a:ext cx="1109258" cy="626075"/>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70" name="TextBox 69">
            <a:extLst>
              <a:ext uri="{FF2B5EF4-FFF2-40B4-BE49-F238E27FC236}">
                <a16:creationId xmlns:a16="http://schemas.microsoft.com/office/drawing/2014/main" id="{F9EE011F-690E-5498-C0B8-08F03A9251F7}"/>
              </a:ext>
            </a:extLst>
          </p:cNvPr>
          <p:cNvSpPr txBox="1"/>
          <p:nvPr/>
        </p:nvSpPr>
        <p:spPr>
          <a:xfrm>
            <a:off x="10404646" y="3724558"/>
            <a:ext cx="1040684" cy="400110"/>
          </a:xfrm>
          <a:prstGeom prst="rect">
            <a:avLst/>
          </a:prstGeom>
          <a:noFill/>
        </p:spPr>
        <p:txBody>
          <a:bodyPr wrap="square" rtlCol="0">
            <a:spAutoFit/>
          </a:bodyPr>
          <a:lstStyle/>
          <a:p>
            <a:r>
              <a:rPr lang="en-US" sz="1000" b="1">
                <a:latin typeface="Roboto Thin" panose="02000000000000000000" pitchFamily="2" charset="0"/>
                <a:ea typeface="Roboto Thin" panose="02000000000000000000" pitchFamily="2" charset="0"/>
                <a:cs typeface="Roboto Thin" panose="02000000000000000000" pitchFamily="2" charset="0"/>
              </a:rPr>
              <a:t>ERP Bill Creation</a:t>
            </a:r>
          </a:p>
        </p:txBody>
      </p:sp>
      <p:pic>
        <p:nvPicPr>
          <p:cNvPr id="76" name="Graphic 75" descr="List outline">
            <a:extLst>
              <a:ext uri="{FF2B5EF4-FFF2-40B4-BE49-F238E27FC236}">
                <a16:creationId xmlns:a16="http://schemas.microsoft.com/office/drawing/2014/main" id="{2BCF769B-1252-9111-A00E-83CEED95C8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8764" y="3590921"/>
            <a:ext cx="110415" cy="110415"/>
          </a:xfrm>
          <a:prstGeom prst="rect">
            <a:avLst/>
          </a:prstGeom>
        </p:spPr>
      </p:pic>
      <p:pic>
        <p:nvPicPr>
          <p:cNvPr id="78" name="Graphic 77" descr="Barcode outline">
            <a:extLst>
              <a:ext uri="{FF2B5EF4-FFF2-40B4-BE49-F238E27FC236}">
                <a16:creationId xmlns:a16="http://schemas.microsoft.com/office/drawing/2014/main" id="{DD29B4BF-B0D8-4DAF-382B-BBD7102092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582702" y="3590653"/>
            <a:ext cx="127444" cy="127444"/>
          </a:xfrm>
          <a:prstGeom prst="rect">
            <a:avLst/>
          </a:prstGeom>
        </p:spPr>
      </p:pic>
      <p:pic>
        <p:nvPicPr>
          <p:cNvPr id="80" name="Graphic 79" descr="Arrow Right with solid fill">
            <a:extLst>
              <a:ext uri="{FF2B5EF4-FFF2-40B4-BE49-F238E27FC236}">
                <a16:creationId xmlns:a16="http://schemas.microsoft.com/office/drawing/2014/main" id="{ECAA8A0F-2B91-5FA6-A0A8-FB9858BEB1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77069" y="3591987"/>
            <a:ext cx="108285" cy="108285"/>
          </a:xfrm>
          <a:prstGeom prst="rect">
            <a:avLst/>
          </a:prstGeom>
        </p:spPr>
      </p:pic>
      <p:pic>
        <p:nvPicPr>
          <p:cNvPr id="83" name="Graphic 82" descr="Truck outline">
            <a:extLst>
              <a:ext uri="{FF2B5EF4-FFF2-40B4-BE49-F238E27FC236}">
                <a16:creationId xmlns:a16="http://schemas.microsoft.com/office/drawing/2014/main" id="{61FC988F-3017-799A-7744-E3B89B8A3F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50288" y="2870564"/>
            <a:ext cx="157816" cy="157816"/>
          </a:xfrm>
          <a:prstGeom prst="rect">
            <a:avLst/>
          </a:prstGeom>
        </p:spPr>
      </p:pic>
      <p:pic>
        <p:nvPicPr>
          <p:cNvPr id="84" name="Graphic 83" descr="Truck outline">
            <a:extLst>
              <a:ext uri="{FF2B5EF4-FFF2-40B4-BE49-F238E27FC236}">
                <a16:creationId xmlns:a16="http://schemas.microsoft.com/office/drawing/2014/main" id="{D25914D8-B3A3-96FB-4590-CEE31FCE1C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53463" y="3621364"/>
            <a:ext cx="157816" cy="157816"/>
          </a:xfrm>
          <a:prstGeom prst="rect">
            <a:avLst/>
          </a:prstGeom>
        </p:spPr>
      </p:pic>
      <p:pic>
        <p:nvPicPr>
          <p:cNvPr id="85" name="Graphic 84" descr="Truck outline">
            <a:extLst>
              <a:ext uri="{FF2B5EF4-FFF2-40B4-BE49-F238E27FC236}">
                <a16:creationId xmlns:a16="http://schemas.microsoft.com/office/drawing/2014/main" id="{613BD7A7-2987-1427-98C5-F31706DCCE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53463" y="4418537"/>
            <a:ext cx="157816" cy="157816"/>
          </a:xfrm>
          <a:prstGeom prst="rect">
            <a:avLst/>
          </a:prstGeom>
        </p:spPr>
      </p:pic>
      <p:pic>
        <p:nvPicPr>
          <p:cNvPr id="87" name="Graphic 86" descr="Cloud outline">
            <a:extLst>
              <a:ext uri="{FF2B5EF4-FFF2-40B4-BE49-F238E27FC236}">
                <a16:creationId xmlns:a16="http://schemas.microsoft.com/office/drawing/2014/main" id="{7E91D627-40B6-5255-B0C2-F0D2C8CED9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7544" y="2809601"/>
            <a:ext cx="163644" cy="163644"/>
          </a:xfrm>
          <a:prstGeom prst="rect">
            <a:avLst/>
          </a:prstGeom>
        </p:spPr>
      </p:pic>
      <p:pic>
        <p:nvPicPr>
          <p:cNvPr id="90" name="Graphic 89" descr="Cloud outline">
            <a:extLst>
              <a:ext uri="{FF2B5EF4-FFF2-40B4-BE49-F238E27FC236}">
                <a16:creationId xmlns:a16="http://schemas.microsoft.com/office/drawing/2014/main" id="{67C3E9D9-5C5A-3610-4FB0-323F183B4F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0719" y="3622401"/>
            <a:ext cx="163644" cy="163644"/>
          </a:xfrm>
          <a:prstGeom prst="rect">
            <a:avLst/>
          </a:prstGeom>
        </p:spPr>
      </p:pic>
      <p:pic>
        <p:nvPicPr>
          <p:cNvPr id="92" name="Graphic 91" descr="Cloud outline">
            <a:extLst>
              <a:ext uri="{FF2B5EF4-FFF2-40B4-BE49-F238E27FC236}">
                <a16:creationId xmlns:a16="http://schemas.microsoft.com/office/drawing/2014/main" id="{F59F32D9-F833-5890-8543-FA0C9F8F6C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1194" y="4444726"/>
            <a:ext cx="163644" cy="163644"/>
          </a:xfrm>
          <a:prstGeom prst="rect">
            <a:avLst/>
          </a:prstGeom>
        </p:spPr>
      </p:pic>
      <p:pic>
        <p:nvPicPr>
          <p:cNvPr id="94" name="Graphic 93" descr="Cloud outline">
            <a:extLst>
              <a:ext uri="{FF2B5EF4-FFF2-40B4-BE49-F238E27FC236}">
                <a16:creationId xmlns:a16="http://schemas.microsoft.com/office/drawing/2014/main" id="{7A6C305E-73AC-DF96-0044-D4717D0740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83420" y="3572553"/>
            <a:ext cx="163644" cy="163644"/>
          </a:xfrm>
          <a:prstGeom prst="rect">
            <a:avLst/>
          </a:prstGeom>
        </p:spPr>
      </p:pic>
    </p:spTree>
    <p:extLst>
      <p:ext uri="{BB962C8B-B14F-4D97-AF65-F5344CB8AC3E}">
        <p14:creationId xmlns:p14="http://schemas.microsoft.com/office/powerpoint/2010/main" val="211700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8D24ED-2538-0486-96E2-FA31BFFCFE93}"/>
              </a:ext>
            </a:extLst>
          </p:cNvPr>
          <p:cNvSpPr>
            <a:spLocks noGrp="1"/>
          </p:cNvSpPr>
          <p:nvPr>
            <p:ph type="body" sz="quarter" idx="10"/>
          </p:nvPr>
        </p:nvSpPr>
        <p:spPr/>
        <p:txBody>
          <a:bodyPr/>
          <a:lstStyle/>
          <a:p>
            <a:r>
              <a:rPr lang="en-US"/>
              <a:t>Common Challenges</a:t>
            </a:r>
          </a:p>
        </p:txBody>
      </p:sp>
    </p:spTree>
    <p:extLst>
      <p:ext uri="{BB962C8B-B14F-4D97-AF65-F5344CB8AC3E}">
        <p14:creationId xmlns:p14="http://schemas.microsoft.com/office/powerpoint/2010/main" val="2980920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8C3F-D0CD-7FDB-88D3-7732EF31CCB1}"/>
              </a:ext>
            </a:extLst>
          </p:cNvPr>
          <p:cNvSpPr>
            <a:spLocks noGrp="1"/>
          </p:cNvSpPr>
          <p:nvPr>
            <p:ph type="title"/>
          </p:nvPr>
        </p:nvSpPr>
        <p:spPr>
          <a:xfrm>
            <a:off x="672818" y="1023874"/>
            <a:ext cx="10452382" cy="1068388"/>
          </a:xfrm>
          <a:prstGeom prst="rect">
            <a:avLst/>
          </a:prstGeom>
        </p:spPr>
        <p:txBody>
          <a:bodyPr/>
          <a:lstStyle/>
          <a:p>
            <a:r>
              <a:rPr lang="en-US"/>
              <a:t>What we’re hearing from shippers</a:t>
            </a:r>
          </a:p>
        </p:txBody>
      </p:sp>
      <p:sp>
        <p:nvSpPr>
          <p:cNvPr id="4" name="Rectangle: Rounded Corners 7">
            <a:extLst>
              <a:ext uri="{FF2B5EF4-FFF2-40B4-BE49-F238E27FC236}">
                <a16:creationId xmlns:a16="http://schemas.microsoft.com/office/drawing/2014/main" id="{C09BCAC6-992F-AD3F-EF83-5544B4104497}"/>
              </a:ext>
            </a:extLst>
          </p:cNvPr>
          <p:cNvSpPr/>
          <p:nvPr/>
        </p:nvSpPr>
        <p:spPr>
          <a:xfrm>
            <a:off x="844605" y="2314194"/>
            <a:ext cx="3381955" cy="1554480"/>
          </a:xfrm>
          <a:prstGeom prst="roundRect">
            <a:avLst>
              <a:gd name="adj" fmla="val 0"/>
            </a:avLst>
          </a:prstGeom>
          <a:solidFill>
            <a:schemeClr val="bg1"/>
          </a:solidFill>
          <a:ln>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ctr" anchorCtr="0"/>
          <a:lstStyle/>
          <a:p>
            <a:pPr algn="ctr" fontAlgn="base"/>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Ineffective Use of Workforce </a:t>
            </a:r>
            <a:b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br>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Talent and Cost Allocation</a:t>
            </a:r>
            <a:endParaRPr lang="en-US" sz="14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Rounded Corners 9">
            <a:extLst>
              <a:ext uri="{FF2B5EF4-FFF2-40B4-BE49-F238E27FC236}">
                <a16:creationId xmlns:a16="http://schemas.microsoft.com/office/drawing/2014/main" id="{8F7BE515-DE56-C8F0-A007-ED78AB8C69EE}"/>
              </a:ext>
            </a:extLst>
          </p:cNvPr>
          <p:cNvSpPr/>
          <p:nvPr/>
        </p:nvSpPr>
        <p:spPr>
          <a:xfrm>
            <a:off x="844605" y="4173474"/>
            <a:ext cx="3381955" cy="1554480"/>
          </a:xfrm>
          <a:prstGeom prst="roundRect">
            <a:avLst>
              <a:gd name="adj" fmla="val 0"/>
            </a:avLst>
          </a:prstGeom>
          <a:solidFill>
            <a:schemeClr val="bg1">
              <a:alpha val="90000"/>
            </a:schemeClr>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algn="ctr">
              <a:lnSpc>
                <a:spcPct val="130000"/>
              </a:lnSpc>
            </a:pPr>
            <a:r>
              <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Gaps Between Locations, Processes, and Departments</a:t>
            </a:r>
          </a:p>
        </p:txBody>
      </p:sp>
      <p:sp>
        <p:nvSpPr>
          <p:cNvPr id="6" name="Rectangle: Rounded Corners 7">
            <a:extLst>
              <a:ext uri="{FF2B5EF4-FFF2-40B4-BE49-F238E27FC236}">
                <a16:creationId xmlns:a16="http://schemas.microsoft.com/office/drawing/2014/main" id="{A8D5D4EC-DAB2-042C-0167-8FEE4F97AF4C}"/>
              </a:ext>
            </a:extLst>
          </p:cNvPr>
          <p:cNvSpPr/>
          <p:nvPr/>
        </p:nvSpPr>
        <p:spPr>
          <a:xfrm>
            <a:off x="8176315" y="2314194"/>
            <a:ext cx="3381955" cy="1554480"/>
          </a:xfrm>
          <a:prstGeom prst="roundRect">
            <a:avLst>
              <a:gd name="adj" fmla="val 0"/>
            </a:avLst>
          </a:prstGeom>
          <a:solidFill>
            <a:schemeClr val="bg1"/>
          </a:solidFill>
          <a:ln>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ctr" anchorCtr="0"/>
          <a:lstStyle/>
          <a:p>
            <a:pPr algn="ctr" fontAlgn="base"/>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Lack of Visibility Causing Poor Customer Experience</a:t>
            </a:r>
          </a:p>
        </p:txBody>
      </p:sp>
      <p:sp>
        <p:nvSpPr>
          <p:cNvPr id="7" name="Rectangle: Rounded Corners 9">
            <a:extLst>
              <a:ext uri="{FF2B5EF4-FFF2-40B4-BE49-F238E27FC236}">
                <a16:creationId xmlns:a16="http://schemas.microsoft.com/office/drawing/2014/main" id="{E735B629-146A-F47C-77F5-D0B07541F211}"/>
              </a:ext>
            </a:extLst>
          </p:cNvPr>
          <p:cNvSpPr/>
          <p:nvPr/>
        </p:nvSpPr>
        <p:spPr>
          <a:xfrm>
            <a:off x="4563165" y="2314194"/>
            <a:ext cx="3381955" cy="1554480"/>
          </a:xfrm>
          <a:prstGeom prst="roundRect">
            <a:avLst>
              <a:gd name="adj" fmla="val 0"/>
            </a:avLst>
          </a:prstGeom>
          <a:solidFill>
            <a:schemeClr val="bg1">
              <a:alpha val="90000"/>
            </a:schemeClr>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algn="ctr" fontAlgn="base"/>
            <a:r>
              <a:rPr lang="en-US" sz="1400" b="1">
                <a:solidFill>
                  <a:schemeClr val="tx1">
                    <a:lumMod val="75000"/>
                    <a:lumOff val="25000"/>
                  </a:schemeClr>
                </a:solidFill>
                <a:latin typeface="Roboto"/>
                <a:ea typeface="Roboto"/>
                <a:cs typeface="Roboto"/>
              </a:rPr>
              <a:t>Data Latency and </a:t>
            </a:r>
          </a:p>
          <a:p>
            <a:pPr algn="ctr" fontAlgn="base"/>
            <a:r>
              <a:rPr lang="en-US" sz="1400" b="1">
                <a:solidFill>
                  <a:schemeClr val="tx1">
                    <a:lumMod val="75000"/>
                    <a:lumOff val="25000"/>
                  </a:schemeClr>
                </a:solidFill>
                <a:latin typeface="Roboto"/>
                <a:ea typeface="Roboto"/>
                <a:cs typeface="Roboto"/>
              </a:rPr>
              <a:t>Insufficient Visibility </a:t>
            </a:r>
            <a:endPar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Rounded Corners 7">
            <a:extLst>
              <a:ext uri="{FF2B5EF4-FFF2-40B4-BE49-F238E27FC236}">
                <a16:creationId xmlns:a16="http://schemas.microsoft.com/office/drawing/2014/main" id="{AD6B44DF-3762-1820-4BEC-3AC2A2314113}"/>
              </a:ext>
            </a:extLst>
          </p:cNvPr>
          <p:cNvSpPr/>
          <p:nvPr/>
        </p:nvSpPr>
        <p:spPr>
          <a:xfrm>
            <a:off x="4568855" y="4173474"/>
            <a:ext cx="3396587" cy="1554480"/>
          </a:xfrm>
          <a:prstGeom prst="roundRect">
            <a:avLst>
              <a:gd name="adj" fmla="val 0"/>
            </a:avLst>
          </a:prstGeom>
          <a:solidFill>
            <a:schemeClr val="bg1"/>
          </a:solidFill>
          <a:ln>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ctr" anchorCtr="0"/>
          <a:lstStyle/>
          <a:p>
            <a:pPr algn="ctr">
              <a:lnSpc>
                <a:spcPct val="130000"/>
              </a:lnSpc>
            </a:pPr>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Fragmented Manual Processes </a:t>
            </a:r>
            <a:b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br>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and Human-Induced Errors</a:t>
            </a:r>
          </a:p>
        </p:txBody>
      </p:sp>
      <p:sp>
        <p:nvSpPr>
          <p:cNvPr id="9" name="Rectangle: Rounded Corners 9">
            <a:extLst>
              <a:ext uri="{FF2B5EF4-FFF2-40B4-BE49-F238E27FC236}">
                <a16:creationId xmlns:a16="http://schemas.microsoft.com/office/drawing/2014/main" id="{3F1B99B5-B4FC-9D53-0C73-263094BB4688}"/>
              </a:ext>
            </a:extLst>
          </p:cNvPr>
          <p:cNvSpPr/>
          <p:nvPr/>
        </p:nvSpPr>
        <p:spPr>
          <a:xfrm>
            <a:off x="8176315" y="4168514"/>
            <a:ext cx="3396587" cy="1554480"/>
          </a:xfrm>
          <a:prstGeom prst="roundRect">
            <a:avLst>
              <a:gd name="adj" fmla="val 0"/>
            </a:avLst>
          </a:prstGeom>
          <a:solidFill>
            <a:schemeClr val="bg1">
              <a:alpha val="90000"/>
            </a:schemeClr>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algn="ctr" fontAlgn="base"/>
            <a:r>
              <a:rPr lang="en-US" sz="1400" b="1">
                <a:solidFill>
                  <a:schemeClr val="tx1">
                    <a:lumMod val="75000"/>
                    <a:lumOff val="25000"/>
                  </a:schemeClr>
                </a:solidFill>
                <a:latin typeface="Roboto"/>
                <a:ea typeface="Roboto"/>
                <a:cs typeface="Roboto"/>
              </a:rPr>
              <a:t>Manual and Cumbersome Tasks That Slow Down </a:t>
            </a:r>
            <a:endPar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algn="ctr"/>
            <a:r>
              <a:rPr lang="en-US" sz="1400" b="1">
                <a:solidFill>
                  <a:schemeClr val="tx1">
                    <a:lumMod val="75000"/>
                    <a:lumOff val="25000"/>
                  </a:schemeClr>
                </a:solidFill>
                <a:latin typeface="Roboto"/>
                <a:ea typeface="Roboto"/>
                <a:cs typeface="Roboto"/>
              </a:rPr>
              <a:t>The Shipping Process</a:t>
            </a:r>
            <a:endPar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 name="Rectangle 2">
            <a:extLst>
              <a:ext uri="{FF2B5EF4-FFF2-40B4-BE49-F238E27FC236}">
                <a16:creationId xmlns:a16="http://schemas.microsoft.com/office/drawing/2014/main" id="{1BB3A6CC-1458-6275-8FB5-C49BA329DED5}"/>
              </a:ext>
            </a:extLst>
          </p:cNvPr>
          <p:cNvSpPr/>
          <p:nvPr/>
        </p:nvSpPr>
        <p:spPr>
          <a:xfrm>
            <a:off x="844605" y="2314193"/>
            <a:ext cx="69795" cy="1554479"/>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2705B4-7FF3-0CF4-EE81-7BAD09188147}"/>
              </a:ext>
            </a:extLst>
          </p:cNvPr>
          <p:cNvSpPr/>
          <p:nvPr/>
        </p:nvSpPr>
        <p:spPr>
          <a:xfrm>
            <a:off x="4563165" y="2314192"/>
            <a:ext cx="69795" cy="1554479"/>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7655F8-3FB0-8851-643E-155BFA2A0C05}"/>
              </a:ext>
            </a:extLst>
          </p:cNvPr>
          <p:cNvSpPr/>
          <p:nvPr/>
        </p:nvSpPr>
        <p:spPr>
          <a:xfrm>
            <a:off x="8176315" y="2314191"/>
            <a:ext cx="69795" cy="1554479"/>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AF24E9-D6E4-7A73-BDAA-D65284A100F7}"/>
              </a:ext>
            </a:extLst>
          </p:cNvPr>
          <p:cNvSpPr/>
          <p:nvPr/>
        </p:nvSpPr>
        <p:spPr>
          <a:xfrm>
            <a:off x="844605" y="4168514"/>
            <a:ext cx="69795" cy="1554479"/>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A1AE15-9D38-2FF3-ECAF-CE1956FD0013}"/>
              </a:ext>
            </a:extLst>
          </p:cNvPr>
          <p:cNvSpPr/>
          <p:nvPr/>
        </p:nvSpPr>
        <p:spPr>
          <a:xfrm>
            <a:off x="4563164" y="4168514"/>
            <a:ext cx="69795" cy="1554479"/>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65CD53-37D1-B62B-D47A-1F312F8C550F}"/>
              </a:ext>
            </a:extLst>
          </p:cNvPr>
          <p:cNvSpPr/>
          <p:nvPr/>
        </p:nvSpPr>
        <p:spPr>
          <a:xfrm>
            <a:off x="8176315" y="4168514"/>
            <a:ext cx="69795" cy="1554479"/>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1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strVal val="2/3*#ppt_w"/>
                                          </p:val>
                                        </p:tav>
                                        <p:tav tm="100000">
                                          <p:val>
                                            <p:strVal val="#ppt_w"/>
                                          </p:val>
                                        </p:tav>
                                      </p:tavLst>
                                    </p:anim>
                                    <p:anim calcmode="lin" valueType="num">
                                      <p:cBhvr>
                                        <p:cTn id="8" dur="250" fill="hold"/>
                                        <p:tgtEl>
                                          <p:spTgt spid="5"/>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500"/>
                                  </p:stCondLst>
                                  <p:childTnLst>
                                    <p:animMotion origin="layout" path="M -2.29167E-6 -1.48148E-6 L -2.29167E-6 0.07246 " pathEditMode="relative" rAng="0" ptsTypes="AA">
                                      <p:cBhvr>
                                        <p:cTn id="10" dur="500" spd="-100000" fill="hold"/>
                                        <p:tgtEl>
                                          <p:spTgt spid="5"/>
                                        </p:tgtEl>
                                        <p:attrNameLst>
                                          <p:attrName>ppt_x</p:attrName>
                                          <p:attrName>ppt_y</p:attrName>
                                        </p:attrNameLst>
                                      </p:cBhvr>
                                      <p:rCtr x="0" y="3611"/>
                                    </p:animMotion>
                                  </p:childTnLst>
                                </p:cTn>
                              </p:par>
                              <p:par>
                                <p:cTn id="11" presetID="23" presetClass="entr" presetSubtype="272" fill="hold" grpId="0" nodeType="withEffect">
                                  <p:stCondLst>
                                    <p:cond delay="1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250" fill="hold"/>
                                        <p:tgtEl>
                                          <p:spTgt spid="4"/>
                                        </p:tgtEl>
                                        <p:attrNameLst>
                                          <p:attrName>ppt_w</p:attrName>
                                        </p:attrNameLst>
                                      </p:cBhvr>
                                      <p:tavLst>
                                        <p:tav tm="0">
                                          <p:val>
                                            <p:strVal val="2/3*#ppt_w"/>
                                          </p:val>
                                        </p:tav>
                                        <p:tav tm="100000">
                                          <p:val>
                                            <p:strVal val="#ppt_w"/>
                                          </p:val>
                                        </p:tav>
                                      </p:tavLst>
                                    </p:anim>
                                    <p:anim calcmode="lin" valueType="num">
                                      <p:cBhvr>
                                        <p:cTn id="14" dur="250" fill="hold"/>
                                        <p:tgtEl>
                                          <p:spTgt spid="4"/>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250"/>
                                  </p:stCondLst>
                                  <p:childTnLst>
                                    <p:animMotion origin="layout" path="M -2.29167E-6 7.40741E-7 L -2.29167E-6 0.07245 " pathEditMode="relative" rAng="0" ptsTypes="AA">
                                      <p:cBhvr>
                                        <p:cTn id="16" dur="500" spd="-100000" fill="hold"/>
                                        <p:tgtEl>
                                          <p:spTgt spid="4"/>
                                        </p:tgtEl>
                                        <p:attrNameLst>
                                          <p:attrName>ppt_x</p:attrName>
                                          <p:attrName>ppt_y</p:attrName>
                                        </p:attrNameLst>
                                      </p:cBhvr>
                                      <p:rCtr x="0" y="3611"/>
                                    </p:animMotion>
                                  </p:childTnLst>
                                </p:cTn>
                              </p:par>
                              <p:par>
                                <p:cTn id="17" presetID="23" presetClass="entr" presetSubtype="272"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250" fill="hold"/>
                                        <p:tgtEl>
                                          <p:spTgt spid="7"/>
                                        </p:tgtEl>
                                        <p:attrNameLst>
                                          <p:attrName>ppt_w</p:attrName>
                                        </p:attrNameLst>
                                      </p:cBhvr>
                                      <p:tavLst>
                                        <p:tav tm="0">
                                          <p:val>
                                            <p:strVal val="2/3*#ppt_w"/>
                                          </p:val>
                                        </p:tav>
                                        <p:tav tm="100000">
                                          <p:val>
                                            <p:strVal val="#ppt_w"/>
                                          </p:val>
                                        </p:tav>
                                      </p:tavLst>
                                    </p:anim>
                                    <p:anim calcmode="lin" valueType="num">
                                      <p:cBhvr>
                                        <p:cTn id="20" dur="250" fill="hold"/>
                                        <p:tgtEl>
                                          <p:spTgt spid="7"/>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500"/>
                                  </p:stCondLst>
                                  <p:childTnLst>
                                    <p:animMotion origin="layout" path="M -2.29167E-6 -1.48148E-6 L -2.29167E-6 0.07246 " pathEditMode="relative" rAng="0" ptsTypes="AA">
                                      <p:cBhvr>
                                        <p:cTn id="22" dur="500" spd="-100000" fill="hold"/>
                                        <p:tgtEl>
                                          <p:spTgt spid="7"/>
                                        </p:tgtEl>
                                        <p:attrNameLst>
                                          <p:attrName>ppt_x</p:attrName>
                                          <p:attrName>ppt_y</p:attrName>
                                        </p:attrNameLst>
                                      </p:cBhvr>
                                      <p:rCtr x="0" y="3611"/>
                                    </p:animMotion>
                                  </p:childTnLst>
                                </p:cTn>
                              </p:par>
                              <p:par>
                                <p:cTn id="23" presetID="23" presetClass="entr" presetSubtype="272" fill="hold" grpId="0" nodeType="withEffect">
                                  <p:stCondLst>
                                    <p:cond delay="1250"/>
                                  </p:stCondLst>
                                  <p:childTnLst>
                                    <p:set>
                                      <p:cBhvr>
                                        <p:cTn id="24" dur="1" fill="hold">
                                          <p:stCondLst>
                                            <p:cond delay="0"/>
                                          </p:stCondLst>
                                        </p:cTn>
                                        <p:tgtEl>
                                          <p:spTgt spid="6"/>
                                        </p:tgtEl>
                                        <p:attrNameLst>
                                          <p:attrName>style.visibility</p:attrName>
                                        </p:attrNameLst>
                                      </p:cBhvr>
                                      <p:to>
                                        <p:strVal val="visible"/>
                                      </p:to>
                                    </p:set>
                                    <p:anim calcmode="lin" valueType="num">
                                      <p:cBhvr>
                                        <p:cTn id="25" dur="250" fill="hold"/>
                                        <p:tgtEl>
                                          <p:spTgt spid="6"/>
                                        </p:tgtEl>
                                        <p:attrNameLst>
                                          <p:attrName>ppt_w</p:attrName>
                                        </p:attrNameLst>
                                      </p:cBhvr>
                                      <p:tavLst>
                                        <p:tav tm="0">
                                          <p:val>
                                            <p:strVal val="2/3*#ppt_w"/>
                                          </p:val>
                                        </p:tav>
                                        <p:tav tm="100000">
                                          <p:val>
                                            <p:strVal val="#ppt_w"/>
                                          </p:val>
                                        </p:tav>
                                      </p:tavLst>
                                    </p:anim>
                                    <p:anim calcmode="lin" valueType="num">
                                      <p:cBhvr>
                                        <p:cTn id="26" dur="250" fill="hold"/>
                                        <p:tgtEl>
                                          <p:spTgt spid="6"/>
                                        </p:tgtEl>
                                        <p:attrNameLst>
                                          <p:attrName>ppt_h</p:attrName>
                                        </p:attrNameLst>
                                      </p:cBhvr>
                                      <p:tavLst>
                                        <p:tav tm="0">
                                          <p:val>
                                            <p:strVal val="2/3*#ppt_h"/>
                                          </p:val>
                                        </p:tav>
                                        <p:tav tm="100000">
                                          <p:val>
                                            <p:strVal val="#ppt_h"/>
                                          </p:val>
                                        </p:tav>
                                      </p:tavLst>
                                    </p:anim>
                                  </p:childTnLst>
                                </p:cTn>
                              </p:par>
                              <p:par>
                                <p:cTn id="27" presetID="42" presetClass="path" presetSubtype="0" accel="49333" decel="50667" fill="hold" grpId="1" nodeType="withEffect">
                                  <p:stCondLst>
                                    <p:cond delay="1250"/>
                                  </p:stCondLst>
                                  <p:childTnLst>
                                    <p:animMotion origin="layout" path="M -2.29167E-6 7.40741E-7 L -2.29167E-6 0.07245 " pathEditMode="relative" rAng="0" ptsTypes="AA">
                                      <p:cBhvr>
                                        <p:cTn id="28" dur="500" spd="-100000" fill="hold"/>
                                        <p:tgtEl>
                                          <p:spTgt spid="6"/>
                                        </p:tgtEl>
                                        <p:attrNameLst>
                                          <p:attrName>ppt_x</p:attrName>
                                          <p:attrName>ppt_y</p:attrName>
                                        </p:attrNameLst>
                                      </p:cBhvr>
                                      <p:rCtr x="0" y="3611"/>
                                    </p:animMotion>
                                  </p:childTnLst>
                                </p:cTn>
                              </p:par>
                              <p:par>
                                <p:cTn id="29" presetID="23" presetClass="entr" presetSubtype="272" fill="hold" grpId="0" nodeType="withEffect">
                                  <p:stCondLst>
                                    <p:cond delay="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250" fill="hold"/>
                                        <p:tgtEl>
                                          <p:spTgt spid="9"/>
                                        </p:tgtEl>
                                        <p:attrNameLst>
                                          <p:attrName>ppt_w</p:attrName>
                                        </p:attrNameLst>
                                      </p:cBhvr>
                                      <p:tavLst>
                                        <p:tav tm="0">
                                          <p:val>
                                            <p:strVal val="2/3*#ppt_w"/>
                                          </p:val>
                                        </p:tav>
                                        <p:tav tm="100000">
                                          <p:val>
                                            <p:strVal val="#ppt_w"/>
                                          </p:val>
                                        </p:tav>
                                      </p:tavLst>
                                    </p:anim>
                                    <p:anim calcmode="lin" valueType="num">
                                      <p:cBhvr>
                                        <p:cTn id="32" dur="250" fill="hold"/>
                                        <p:tgtEl>
                                          <p:spTgt spid="9"/>
                                        </p:tgtEl>
                                        <p:attrNameLst>
                                          <p:attrName>ppt_h</p:attrName>
                                        </p:attrNameLst>
                                      </p:cBhvr>
                                      <p:tavLst>
                                        <p:tav tm="0">
                                          <p:val>
                                            <p:strVal val="2/3*#ppt_h"/>
                                          </p:val>
                                        </p:tav>
                                        <p:tav tm="100000">
                                          <p:val>
                                            <p:strVal val="#ppt_h"/>
                                          </p:val>
                                        </p:tav>
                                      </p:tavLst>
                                    </p:anim>
                                  </p:childTnLst>
                                </p:cTn>
                              </p:par>
                              <p:par>
                                <p:cTn id="33" presetID="42" presetClass="path" presetSubtype="0" accel="49333" decel="50667" fill="hold" grpId="1" nodeType="withEffect">
                                  <p:stCondLst>
                                    <p:cond delay="500"/>
                                  </p:stCondLst>
                                  <p:childTnLst>
                                    <p:animMotion origin="layout" path="M -2.29167E-6 -1.48148E-6 L -2.29167E-6 0.07246 " pathEditMode="relative" rAng="0" ptsTypes="AA">
                                      <p:cBhvr>
                                        <p:cTn id="34" dur="500" spd="-100000" fill="hold"/>
                                        <p:tgtEl>
                                          <p:spTgt spid="9"/>
                                        </p:tgtEl>
                                        <p:attrNameLst>
                                          <p:attrName>ppt_x</p:attrName>
                                          <p:attrName>ppt_y</p:attrName>
                                        </p:attrNameLst>
                                      </p:cBhvr>
                                      <p:rCtr x="0" y="3611"/>
                                    </p:animMotion>
                                  </p:childTnLst>
                                </p:cTn>
                              </p:par>
                              <p:par>
                                <p:cTn id="35" presetID="23" presetClass="entr" presetSubtype="272" fill="hold" grpId="0" nodeType="withEffect">
                                  <p:stCondLst>
                                    <p:cond delay="1250"/>
                                  </p:stCondLst>
                                  <p:childTnLst>
                                    <p:set>
                                      <p:cBhvr>
                                        <p:cTn id="36" dur="1" fill="hold">
                                          <p:stCondLst>
                                            <p:cond delay="0"/>
                                          </p:stCondLst>
                                        </p:cTn>
                                        <p:tgtEl>
                                          <p:spTgt spid="8"/>
                                        </p:tgtEl>
                                        <p:attrNameLst>
                                          <p:attrName>style.visibility</p:attrName>
                                        </p:attrNameLst>
                                      </p:cBhvr>
                                      <p:to>
                                        <p:strVal val="visible"/>
                                      </p:to>
                                    </p:set>
                                    <p:anim calcmode="lin" valueType="num">
                                      <p:cBhvr>
                                        <p:cTn id="37" dur="250" fill="hold"/>
                                        <p:tgtEl>
                                          <p:spTgt spid="8"/>
                                        </p:tgtEl>
                                        <p:attrNameLst>
                                          <p:attrName>ppt_w</p:attrName>
                                        </p:attrNameLst>
                                      </p:cBhvr>
                                      <p:tavLst>
                                        <p:tav tm="0">
                                          <p:val>
                                            <p:strVal val="2/3*#ppt_w"/>
                                          </p:val>
                                        </p:tav>
                                        <p:tav tm="100000">
                                          <p:val>
                                            <p:strVal val="#ppt_w"/>
                                          </p:val>
                                        </p:tav>
                                      </p:tavLst>
                                    </p:anim>
                                    <p:anim calcmode="lin" valueType="num">
                                      <p:cBhvr>
                                        <p:cTn id="38" dur="250" fill="hold"/>
                                        <p:tgtEl>
                                          <p:spTgt spid="8"/>
                                        </p:tgtEl>
                                        <p:attrNameLst>
                                          <p:attrName>ppt_h</p:attrName>
                                        </p:attrNameLst>
                                      </p:cBhvr>
                                      <p:tavLst>
                                        <p:tav tm="0">
                                          <p:val>
                                            <p:strVal val="2/3*#ppt_h"/>
                                          </p:val>
                                        </p:tav>
                                        <p:tav tm="100000">
                                          <p:val>
                                            <p:strVal val="#ppt_h"/>
                                          </p:val>
                                        </p:tav>
                                      </p:tavLst>
                                    </p:anim>
                                  </p:childTnLst>
                                </p:cTn>
                              </p:par>
                              <p:par>
                                <p:cTn id="39" presetID="42" presetClass="path" presetSubtype="0" accel="49333" decel="50667" fill="hold" grpId="1" nodeType="withEffect">
                                  <p:stCondLst>
                                    <p:cond delay="1250"/>
                                  </p:stCondLst>
                                  <p:childTnLst>
                                    <p:animMotion origin="layout" path="M -2.29167E-6 7.40741E-7 L -2.29167E-6 0.07245 " pathEditMode="relative" rAng="0" ptsTypes="AA">
                                      <p:cBhvr>
                                        <p:cTn id="40" dur="500" spd="-100000" fill="hold"/>
                                        <p:tgtEl>
                                          <p:spTgt spid="8"/>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16B1D5-412B-BFBE-DABF-7CD66CDA722D}"/>
              </a:ext>
            </a:extLst>
          </p:cNvPr>
          <p:cNvSpPr/>
          <p:nvPr/>
        </p:nvSpPr>
        <p:spPr>
          <a:xfrm>
            <a:off x="0" y="1"/>
            <a:ext cx="8296508" cy="6858000"/>
          </a:xfrm>
          <a:prstGeom prst="rect">
            <a:avLst/>
          </a:prstGeom>
          <a:solidFill>
            <a:srgbClr val="017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18C3F-D0CD-7FDB-88D3-7732EF31CCB1}"/>
              </a:ext>
            </a:extLst>
          </p:cNvPr>
          <p:cNvSpPr>
            <a:spLocks noGrp="1"/>
          </p:cNvSpPr>
          <p:nvPr>
            <p:ph type="title"/>
          </p:nvPr>
        </p:nvSpPr>
        <p:spPr>
          <a:xfrm>
            <a:off x="672818" y="1023874"/>
            <a:ext cx="10452382" cy="1068388"/>
          </a:xfrm>
          <a:prstGeom prst="rect">
            <a:avLst/>
          </a:prstGeom>
        </p:spPr>
        <p:txBody>
          <a:bodyPr/>
          <a:lstStyle/>
          <a:p>
            <a:r>
              <a:rPr lang="en-US">
                <a:solidFill>
                  <a:schemeClr val="bg1"/>
                </a:solidFill>
              </a:rPr>
              <a:t>Business impacts</a:t>
            </a:r>
          </a:p>
        </p:txBody>
      </p:sp>
      <p:sp>
        <p:nvSpPr>
          <p:cNvPr id="10" name="Rectangle: Rounded Corners 9">
            <a:extLst>
              <a:ext uri="{FF2B5EF4-FFF2-40B4-BE49-F238E27FC236}">
                <a16:creationId xmlns:a16="http://schemas.microsoft.com/office/drawing/2014/main" id="{8CCCDB25-3CC4-3C0F-249C-74AC35E88B4C}"/>
              </a:ext>
            </a:extLst>
          </p:cNvPr>
          <p:cNvSpPr/>
          <p:nvPr/>
        </p:nvSpPr>
        <p:spPr>
          <a:xfrm>
            <a:off x="7384648" y="5001108"/>
            <a:ext cx="4212438" cy="106838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algn="ctr" fontAlgn="base"/>
            <a:endParaRPr lang="en-US" sz="14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6" name="Rectangle: Rounded Corners 9">
            <a:extLst>
              <a:ext uri="{FF2B5EF4-FFF2-40B4-BE49-F238E27FC236}">
                <a16:creationId xmlns:a16="http://schemas.microsoft.com/office/drawing/2014/main" id="{F1755310-7C84-1802-2E50-55801740E6A2}"/>
              </a:ext>
            </a:extLst>
          </p:cNvPr>
          <p:cNvSpPr/>
          <p:nvPr/>
        </p:nvSpPr>
        <p:spPr>
          <a:xfrm>
            <a:off x="7396487" y="1338086"/>
            <a:ext cx="4212438" cy="106838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algn="ctr" fontAlgn="base"/>
            <a:endParaRPr lang="en-US" sz="14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15" name="Rectangle: Rounded Corners 9">
            <a:extLst>
              <a:ext uri="{FF2B5EF4-FFF2-40B4-BE49-F238E27FC236}">
                <a16:creationId xmlns:a16="http://schemas.microsoft.com/office/drawing/2014/main" id="{60CA9DB0-742F-9247-36BD-13A4B759AC6F}"/>
              </a:ext>
            </a:extLst>
          </p:cNvPr>
          <p:cNvSpPr/>
          <p:nvPr/>
        </p:nvSpPr>
        <p:spPr>
          <a:xfrm>
            <a:off x="7384648" y="3778672"/>
            <a:ext cx="2023698" cy="106838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algn="ctr" fontAlgn="base"/>
            <a:endParaRPr lang="en-US" sz="14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20" name="Rectangle: Rounded Corners 9">
            <a:extLst>
              <a:ext uri="{FF2B5EF4-FFF2-40B4-BE49-F238E27FC236}">
                <a16:creationId xmlns:a16="http://schemas.microsoft.com/office/drawing/2014/main" id="{2E94BBB5-72DA-7933-79BC-A95BF9121FDF}"/>
              </a:ext>
            </a:extLst>
          </p:cNvPr>
          <p:cNvSpPr/>
          <p:nvPr/>
        </p:nvSpPr>
        <p:spPr>
          <a:xfrm>
            <a:off x="9573388" y="3778672"/>
            <a:ext cx="2023698" cy="106838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algn="ctr" fontAlgn="base"/>
            <a:endParaRPr lang="en-US" sz="14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21" name="Rectangle: Rounded Corners 9">
            <a:extLst>
              <a:ext uri="{FF2B5EF4-FFF2-40B4-BE49-F238E27FC236}">
                <a16:creationId xmlns:a16="http://schemas.microsoft.com/office/drawing/2014/main" id="{E9D67753-2B74-4E9A-845D-DA6A657F695D}"/>
              </a:ext>
            </a:extLst>
          </p:cNvPr>
          <p:cNvSpPr/>
          <p:nvPr/>
        </p:nvSpPr>
        <p:spPr>
          <a:xfrm>
            <a:off x="7384648" y="2556375"/>
            <a:ext cx="2023698" cy="106838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algn="ctr" fontAlgn="base"/>
            <a:endParaRPr lang="en-US" sz="14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
        <p:nvSpPr>
          <p:cNvPr id="25" name="Rectangle: Rounded Corners 9">
            <a:extLst>
              <a:ext uri="{FF2B5EF4-FFF2-40B4-BE49-F238E27FC236}">
                <a16:creationId xmlns:a16="http://schemas.microsoft.com/office/drawing/2014/main" id="{DEF00B0A-9B0E-1746-16C9-A736C30B7DFC}"/>
              </a:ext>
            </a:extLst>
          </p:cNvPr>
          <p:cNvSpPr/>
          <p:nvPr/>
        </p:nvSpPr>
        <p:spPr>
          <a:xfrm>
            <a:off x="9573388" y="2556375"/>
            <a:ext cx="2023698" cy="106838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algn="ctr" fontAlgn="base"/>
            <a:endParaRPr lang="en-US" sz="1400">
              <a:solidFill>
                <a:srgbClr val="3A3A3A"/>
              </a:solidFill>
              <a:latin typeface="Roboto" panose="02000000000000000000" pitchFamily="2" charset="0"/>
              <a:ea typeface="Roboto" panose="02000000000000000000" pitchFamily="2" charset="0"/>
              <a:cs typeface="Roboto" panose="02000000000000000000" pitchFamily="2" charset="0"/>
            </a:endParaRPr>
          </a:p>
        </p:txBody>
      </p:sp>
      <p:pic>
        <p:nvPicPr>
          <p:cNvPr id="26" name="Picture 25">
            <a:extLst>
              <a:ext uri="{FF2B5EF4-FFF2-40B4-BE49-F238E27FC236}">
                <a16:creationId xmlns:a16="http://schemas.microsoft.com/office/drawing/2014/main" id="{D550E50B-891B-B31B-02D3-D179E4424A9A}"/>
              </a:ext>
            </a:extLst>
          </p:cNvPr>
          <p:cNvPicPr>
            <a:picLocks noChangeAspect="1"/>
          </p:cNvPicPr>
          <p:nvPr/>
        </p:nvPicPr>
        <p:blipFill>
          <a:blip r:embed="rId2"/>
          <a:stretch>
            <a:fillRect/>
          </a:stretch>
        </p:blipFill>
        <p:spPr>
          <a:xfrm>
            <a:off x="7607239" y="1435010"/>
            <a:ext cx="3754217" cy="855018"/>
          </a:xfrm>
          <a:prstGeom prst="rect">
            <a:avLst/>
          </a:prstGeom>
        </p:spPr>
      </p:pic>
      <p:pic>
        <p:nvPicPr>
          <p:cNvPr id="27" name="Picture 26">
            <a:extLst>
              <a:ext uri="{FF2B5EF4-FFF2-40B4-BE49-F238E27FC236}">
                <a16:creationId xmlns:a16="http://schemas.microsoft.com/office/drawing/2014/main" id="{A088001E-2C00-FA58-64AA-134A47606A29}"/>
              </a:ext>
            </a:extLst>
          </p:cNvPr>
          <p:cNvPicPr>
            <a:picLocks noChangeAspect="1"/>
          </p:cNvPicPr>
          <p:nvPr/>
        </p:nvPicPr>
        <p:blipFill>
          <a:blip r:embed="rId3"/>
          <a:stretch>
            <a:fillRect/>
          </a:stretch>
        </p:blipFill>
        <p:spPr>
          <a:xfrm>
            <a:off x="7607239" y="5140477"/>
            <a:ext cx="3754217" cy="846157"/>
          </a:xfrm>
          <a:prstGeom prst="rect">
            <a:avLst/>
          </a:prstGeom>
        </p:spPr>
      </p:pic>
      <p:pic>
        <p:nvPicPr>
          <p:cNvPr id="28" name="Picture 27">
            <a:extLst>
              <a:ext uri="{FF2B5EF4-FFF2-40B4-BE49-F238E27FC236}">
                <a16:creationId xmlns:a16="http://schemas.microsoft.com/office/drawing/2014/main" id="{E654DE7A-ABF3-9BD5-F34F-86681EBCFFE3}"/>
              </a:ext>
            </a:extLst>
          </p:cNvPr>
          <p:cNvPicPr>
            <a:picLocks noChangeAspect="1"/>
          </p:cNvPicPr>
          <p:nvPr/>
        </p:nvPicPr>
        <p:blipFill>
          <a:blip r:embed="rId4"/>
          <a:stretch>
            <a:fillRect/>
          </a:stretch>
        </p:blipFill>
        <p:spPr>
          <a:xfrm>
            <a:off x="7424310" y="2591183"/>
            <a:ext cx="1910445" cy="960500"/>
          </a:xfrm>
          <a:prstGeom prst="rect">
            <a:avLst/>
          </a:prstGeom>
        </p:spPr>
      </p:pic>
      <p:pic>
        <p:nvPicPr>
          <p:cNvPr id="29" name="Picture 28">
            <a:extLst>
              <a:ext uri="{FF2B5EF4-FFF2-40B4-BE49-F238E27FC236}">
                <a16:creationId xmlns:a16="http://schemas.microsoft.com/office/drawing/2014/main" id="{DAAB76CF-DEEA-3BBB-4086-12C292A49358}"/>
              </a:ext>
            </a:extLst>
          </p:cNvPr>
          <p:cNvPicPr>
            <a:picLocks noChangeAspect="1"/>
          </p:cNvPicPr>
          <p:nvPr/>
        </p:nvPicPr>
        <p:blipFill>
          <a:blip r:embed="rId5"/>
          <a:stretch>
            <a:fillRect/>
          </a:stretch>
        </p:blipFill>
        <p:spPr>
          <a:xfrm>
            <a:off x="9573388" y="2605794"/>
            <a:ext cx="1989029" cy="994515"/>
          </a:xfrm>
          <a:prstGeom prst="rect">
            <a:avLst/>
          </a:prstGeom>
        </p:spPr>
      </p:pic>
      <p:pic>
        <p:nvPicPr>
          <p:cNvPr id="30" name="Picture 29">
            <a:extLst>
              <a:ext uri="{FF2B5EF4-FFF2-40B4-BE49-F238E27FC236}">
                <a16:creationId xmlns:a16="http://schemas.microsoft.com/office/drawing/2014/main" id="{5C478D18-451E-EF00-9189-9D47E66EC5CC}"/>
              </a:ext>
            </a:extLst>
          </p:cNvPr>
          <p:cNvPicPr>
            <a:picLocks noChangeAspect="1"/>
          </p:cNvPicPr>
          <p:nvPr/>
        </p:nvPicPr>
        <p:blipFill rotWithShape="1">
          <a:blip r:embed="rId6"/>
          <a:srcRect t="8848"/>
          <a:stretch/>
        </p:blipFill>
        <p:spPr>
          <a:xfrm>
            <a:off x="9678087" y="3906450"/>
            <a:ext cx="1826399" cy="836853"/>
          </a:xfrm>
          <a:prstGeom prst="rect">
            <a:avLst/>
          </a:prstGeom>
        </p:spPr>
      </p:pic>
      <p:pic>
        <p:nvPicPr>
          <p:cNvPr id="31" name="Picture 30">
            <a:extLst>
              <a:ext uri="{FF2B5EF4-FFF2-40B4-BE49-F238E27FC236}">
                <a16:creationId xmlns:a16="http://schemas.microsoft.com/office/drawing/2014/main" id="{C4946206-C0D2-D832-F80A-19725B118C8E}"/>
              </a:ext>
            </a:extLst>
          </p:cNvPr>
          <p:cNvPicPr>
            <a:picLocks noChangeAspect="1"/>
          </p:cNvPicPr>
          <p:nvPr/>
        </p:nvPicPr>
        <p:blipFill rotWithShape="1">
          <a:blip r:embed="rId7"/>
          <a:srcRect t="6879"/>
          <a:stretch/>
        </p:blipFill>
        <p:spPr>
          <a:xfrm>
            <a:off x="7479178" y="3906450"/>
            <a:ext cx="1834638" cy="877815"/>
          </a:xfrm>
          <a:prstGeom prst="rect">
            <a:avLst/>
          </a:prstGeom>
        </p:spPr>
      </p:pic>
      <p:sp>
        <p:nvSpPr>
          <p:cNvPr id="4" name="TextBox 3">
            <a:extLst>
              <a:ext uri="{FF2B5EF4-FFF2-40B4-BE49-F238E27FC236}">
                <a16:creationId xmlns:a16="http://schemas.microsoft.com/office/drawing/2014/main" id="{7EC12E23-E95E-755A-877A-71B1034E85A7}"/>
              </a:ext>
            </a:extLst>
          </p:cNvPr>
          <p:cNvSpPr txBox="1"/>
          <p:nvPr/>
        </p:nvSpPr>
        <p:spPr>
          <a:xfrm>
            <a:off x="1906859" y="-223024"/>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F821D670-C24E-E07F-5C68-2D79A79F2226}"/>
              </a:ext>
            </a:extLst>
          </p:cNvPr>
          <p:cNvSpPr txBox="1"/>
          <p:nvPr/>
        </p:nvSpPr>
        <p:spPr>
          <a:xfrm>
            <a:off x="717285" y="1962483"/>
            <a:ext cx="5120807" cy="286232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200" b="1">
                <a:solidFill>
                  <a:schemeClr val="bg1"/>
                </a:solidFill>
                <a:latin typeface="Roboto"/>
                <a:ea typeface="Roboto"/>
                <a:cs typeface="Roboto"/>
              </a:rPr>
              <a:t>Lack of Financial Optimization: </a:t>
            </a:r>
            <a:r>
              <a:rPr lang="en-US" sz="1200">
                <a:solidFill>
                  <a:schemeClr val="bg1"/>
                </a:solidFill>
                <a:latin typeface="Roboto"/>
                <a:ea typeface="Roboto"/>
                <a:cs typeface="Roboto"/>
              </a:rPr>
              <a:t>Operating without insight into costs could result in uncontrolled freight spend and decreased profitability.  </a:t>
            </a:r>
            <a:br>
              <a:rPr lang="en-US" sz="1200">
                <a:latin typeface="Roboto"/>
                <a:ea typeface="Roboto"/>
                <a:cs typeface="Roboto"/>
              </a:rPr>
            </a:br>
            <a:endParaRPr lang="en-US" sz="1200">
              <a:solidFill>
                <a:schemeClr val="bg1"/>
              </a:solidFill>
              <a:latin typeface="Roboto"/>
              <a:ea typeface="Roboto"/>
              <a:cs typeface="Roboto"/>
            </a:endParaRPr>
          </a:p>
          <a:p>
            <a:pPr marL="285750" indent="-285750">
              <a:buFont typeface="Arial" panose="020B0604020202020204" pitchFamily="34" charset="0"/>
              <a:buChar char="•"/>
            </a:pPr>
            <a:r>
              <a:rPr lang="en-US" sz="1200" b="1">
                <a:solidFill>
                  <a:schemeClr val="bg1"/>
                </a:solidFill>
                <a:latin typeface="Roboto"/>
                <a:ea typeface="Roboto"/>
                <a:cs typeface="Roboto"/>
              </a:rPr>
              <a:t>Compromised Competitive Positioning: </a:t>
            </a:r>
            <a:r>
              <a:rPr lang="en-US" sz="1200">
                <a:solidFill>
                  <a:schemeClr val="bg1"/>
                </a:solidFill>
                <a:latin typeface="Roboto"/>
                <a:ea typeface="Roboto"/>
                <a:cs typeface="Roboto"/>
              </a:rPr>
              <a:t>If not addressed, these issues could lead to lost customers, shrinking sales margins, and a declining market share. </a:t>
            </a:r>
            <a:br>
              <a:rPr lang="en-US" sz="1200">
                <a:latin typeface="Roboto"/>
                <a:ea typeface="Roboto"/>
                <a:cs typeface="Roboto"/>
              </a:rPr>
            </a:br>
            <a:endParaRPr lang="en-US" sz="1200">
              <a:solidFill>
                <a:schemeClr val="bg1"/>
              </a:solidFill>
              <a:latin typeface="Roboto"/>
              <a:ea typeface="Roboto"/>
              <a:cs typeface="Roboto"/>
            </a:endParaRPr>
          </a:p>
          <a:p>
            <a:pPr marL="285750" indent="-285750">
              <a:buFont typeface="Arial" panose="020B0604020202020204" pitchFamily="34" charset="0"/>
              <a:buChar char="•"/>
            </a:pPr>
            <a:r>
              <a:rPr lang="en-US" sz="1200" b="1">
                <a:solidFill>
                  <a:schemeClr val="bg1"/>
                </a:solidFill>
                <a:latin typeface="Roboto"/>
                <a:ea typeface="Roboto"/>
                <a:cs typeface="Roboto"/>
              </a:rPr>
              <a:t>Restrained Business Growth:  </a:t>
            </a:r>
            <a:r>
              <a:rPr lang="en-US" sz="1200">
                <a:solidFill>
                  <a:schemeClr val="bg1"/>
                </a:solidFill>
                <a:latin typeface="Roboto"/>
                <a:ea typeface="Roboto"/>
                <a:cs typeface="Roboto"/>
              </a:rPr>
              <a:t>Continued inefficiencies could result in higher operating costs, lower productivity, and potential errors—all of which have a severe impact on customer satisfaction.</a:t>
            </a:r>
            <a:br>
              <a:rPr lang="en-US" sz="1200">
                <a:latin typeface="Roboto"/>
                <a:ea typeface="Roboto"/>
                <a:cs typeface="Roboto"/>
              </a:rPr>
            </a:br>
            <a:endParaRPr lang="en-US" sz="1200">
              <a:solidFill>
                <a:schemeClr val="bg1"/>
              </a:solidFill>
              <a:latin typeface="Roboto"/>
              <a:ea typeface="Roboto"/>
              <a:cs typeface="Roboto"/>
            </a:endParaRPr>
          </a:p>
          <a:p>
            <a:pPr marL="285750" indent="-285750">
              <a:buFont typeface="Arial" panose="020B0604020202020204" pitchFamily="34" charset="0"/>
              <a:buChar char="•"/>
            </a:pPr>
            <a:r>
              <a:rPr lang="en-US" sz="1200" b="1">
                <a:solidFill>
                  <a:schemeClr val="bg1"/>
                </a:solidFill>
                <a:latin typeface="Roboto"/>
                <a:ea typeface="Roboto"/>
                <a:cs typeface="Roboto"/>
              </a:rPr>
              <a:t>Inefficient Processes and Increased Labor Costs: </a:t>
            </a:r>
            <a:r>
              <a:rPr lang="en-US" sz="1200">
                <a:solidFill>
                  <a:schemeClr val="bg1"/>
                </a:solidFill>
                <a:latin typeface="Roboto"/>
                <a:ea typeface="Roboto"/>
                <a:cs typeface="Roboto"/>
              </a:rPr>
              <a:t>Lack of efficiency leads to ineffective use of workforce talent and hiring more employees than necessary - hindering the ability to scale. </a:t>
            </a:r>
            <a:endParaRPr lang="en-US" sz="1200" b="1">
              <a:solidFill>
                <a:schemeClr val="bg1"/>
              </a:solidFill>
              <a:latin typeface="Roboto"/>
              <a:ea typeface="Roboto"/>
              <a:cs typeface="Roboto"/>
            </a:endParaRPr>
          </a:p>
        </p:txBody>
      </p:sp>
    </p:spTree>
    <p:extLst>
      <p:ext uri="{BB962C8B-B14F-4D97-AF65-F5344CB8AC3E}">
        <p14:creationId xmlns:p14="http://schemas.microsoft.com/office/powerpoint/2010/main" val="265680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strVal val="2/3*#ppt_w"/>
                                          </p:val>
                                        </p:tav>
                                        <p:tav tm="100000">
                                          <p:val>
                                            <p:strVal val="#ppt_w"/>
                                          </p:val>
                                        </p:tav>
                                      </p:tavLst>
                                    </p:anim>
                                    <p:anim calcmode="lin" valueType="num">
                                      <p:cBhvr>
                                        <p:cTn id="8" dur="250" fill="hold"/>
                                        <p:tgtEl>
                                          <p:spTgt spid="10"/>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500"/>
                                  </p:stCondLst>
                                  <p:childTnLst>
                                    <p:animMotion origin="layout" path="M -2.29167E-6 -1.48148E-6 L -2.29167E-6 0.07246 " pathEditMode="relative" rAng="0" ptsTypes="AA">
                                      <p:cBhvr>
                                        <p:cTn id="10" dur="500" spd="-100000" fill="hold"/>
                                        <p:tgtEl>
                                          <p:spTgt spid="10"/>
                                        </p:tgtEl>
                                        <p:attrNameLst>
                                          <p:attrName>ppt_x</p:attrName>
                                          <p:attrName>ppt_y</p:attrName>
                                        </p:attrNameLst>
                                      </p:cBhvr>
                                      <p:rCtr x="0" y="3611"/>
                                    </p:animMotion>
                                  </p:childTnLst>
                                </p:cTn>
                              </p:par>
                              <p:par>
                                <p:cTn id="11" presetID="23" presetClass="entr" presetSubtype="272"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250" fill="hold"/>
                                        <p:tgtEl>
                                          <p:spTgt spid="6"/>
                                        </p:tgtEl>
                                        <p:attrNameLst>
                                          <p:attrName>ppt_w</p:attrName>
                                        </p:attrNameLst>
                                      </p:cBhvr>
                                      <p:tavLst>
                                        <p:tav tm="0">
                                          <p:val>
                                            <p:strVal val="2/3*#ppt_w"/>
                                          </p:val>
                                        </p:tav>
                                        <p:tav tm="100000">
                                          <p:val>
                                            <p:strVal val="#ppt_w"/>
                                          </p:val>
                                        </p:tav>
                                      </p:tavLst>
                                    </p:anim>
                                    <p:anim calcmode="lin" valueType="num">
                                      <p:cBhvr>
                                        <p:cTn id="14" dur="250" fill="hold"/>
                                        <p:tgtEl>
                                          <p:spTgt spid="6"/>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500"/>
                                  </p:stCondLst>
                                  <p:childTnLst>
                                    <p:animMotion origin="layout" path="M -2.29167E-6 -1.48148E-6 L -2.29167E-6 0.07246 " pathEditMode="relative" rAng="0" ptsTypes="AA">
                                      <p:cBhvr>
                                        <p:cTn id="16" dur="500" spd="-100000" fill="hold"/>
                                        <p:tgtEl>
                                          <p:spTgt spid="6"/>
                                        </p:tgtEl>
                                        <p:attrNameLst>
                                          <p:attrName>ppt_x</p:attrName>
                                          <p:attrName>ppt_y</p:attrName>
                                        </p:attrNameLst>
                                      </p:cBhvr>
                                      <p:rCtr x="0" y="3611"/>
                                    </p:animMotion>
                                  </p:childTnLst>
                                </p:cTn>
                              </p:par>
                              <p:par>
                                <p:cTn id="17" presetID="23" presetClass="entr" presetSubtype="272"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250" fill="hold"/>
                                        <p:tgtEl>
                                          <p:spTgt spid="15"/>
                                        </p:tgtEl>
                                        <p:attrNameLst>
                                          <p:attrName>ppt_w</p:attrName>
                                        </p:attrNameLst>
                                      </p:cBhvr>
                                      <p:tavLst>
                                        <p:tav tm="0">
                                          <p:val>
                                            <p:strVal val="2/3*#ppt_w"/>
                                          </p:val>
                                        </p:tav>
                                        <p:tav tm="100000">
                                          <p:val>
                                            <p:strVal val="#ppt_w"/>
                                          </p:val>
                                        </p:tav>
                                      </p:tavLst>
                                    </p:anim>
                                    <p:anim calcmode="lin" valueType="num">
                                      <p:cBhvr>
                                        <p:cTn id="20" dur="250" fill="hold"/>
                                        <p:tgtEl>
                                          <p:spTgt spid="15"/>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500"/>
                                  </p:stCondLst>
                                  <p:childTnLst>
                                    <p:animMotion origin="layout" path="M -2.29167E-6 -1.48148E-6 L -2.29167E-6 0.07246 " pathEditMode="relative" rAng="0" ptsTypes="AA">
                                      <p:cBhvr>
                                        <p:cTn id="22" dur="500" spd="-100000" fill="hold"/>
                                        <p:tgtEl>
                                          <p:spTgt spid="15"/>
                                        </p:tgtEl>
                                        <p:attrNameLst>
                                          <p:attrName>ppt_x</p:attrName>
                                          <p:attrName>ppt_y</p:attrName>
                                        </p:attrNameLst>
                                      </p:cBhvr>
                                      <p:rCtr x="0" y="3611"/>
                                    </p:animMotion>
                                  </p:childTnLst>
                                </p:cTn>
                              </p:par>
                              <p:par>
                                <p:cTn id="23" presetID="23" presetClass="entr" presetSubtype="272" fill="hold" grpId="0" nodeType="withEffect">
                                  <p:stCondLst>
                                    <p:cond delay="500"/>
                                  </p:stCondLst>
                                  <p:childTnLst>
                                    <p:set>
                                      <p:cBhvr>
                                        <p:cTn id="24" dur="1" fill="hold">
                                          <p:stCondLst>
                                            <p:cond delay="0"/>
                                          </p:stCondLst>
                                        </p:cTn>
                                        <p:tgtEl>
                                          <p:spTgt spid="20"/>
                                        </p:tgtEl>
                                        <p:attrNameLst>
                                          <p:attrName>style.visibility</p:attrName>
                                        </p:attrNameLst>
                                      </p:cBhvr>
                                      <p:to>
                                        <p:strVal val="visible"/>
                                      </p:to>
                                    </p:set>
                                    <p:anim calcmode="lin" valueType="num">
                                      <p:cBhvr>
                                        <p:cTn id="25" dur="250" fill="hold"/>
                                        <p:tgtEl>
                                          <p:spTgt spid="20"/>
                                        </p:tgtEl>
                                        <p:attrNameLst>
                                          <p:attrName>ppt_w</p:attrName>
                                        </p:attrNameLst>
                                      </p:cBhvr>
                                      <p:tavLst>
                                        <p:tav tm="0">
                                          <p:val>
                                            <p:strVal val="2/3*#ppt_w"/>
                                          </p:val>
                                        </p:tav>
                                        <p:tav tm="100000">
                                          <p:val>
                                            <p:strVal val="#ppt_w"/>
                                          </p:val>
                                        </p:tav>
                                      </p:tavLst>
                                    </p:anim>
                                    <p:anim calcmode="lin" valueType="num">
                                      <p:cBhvr>
                                        <p:cTn id="26" dur="250" fill="hold"/>
                                        <p:tgtEl>
                                          <p:spTgt spid="20"/>
                                        </p:tgtEl>
                                        <p:attrNameLst>
                                          <p:attrName>ppt_h</p:attrName>
                                        </p:attrNameLst>
                                      </p:cBhvr>
                                      <p:tavLst>
                                        <p:tav tm="0">
                                          <p:val>
                                            <p:strVal val="2/3*#ppt_h"/>
                                          </p:val>
                                        </p:tav>
                                        <p:tav tm="100000">
                                          <p:val>
                                            <p:strVal val="#ppt_h"/>
                                          </p:val>
                                        </p:tav>
                                      </p:tavLst>
                                    </p:anim>
                                  </p:childTnLst>
                                </p:cTn>
                              </p:par>
                              <p:par>
                                <p:cTn id="27" presetID="42" presetClass="path" presetSubtype="0" accel="49333" decel="50667" fill="hold" grpId="1" nodeType="withEffect">
                                  <p:stCondLst>
                                    <p:cond delay="500"/>
                                  </p:stCondLst>
                                  <p:childTnLst>
                                    <p:animMotion origin="layout" path="M -2.29167E-6 -1.48148E-6 L -2.29167E-6 0.07246 " pathEditMode="relative" rAng="0" ptsTypes="AA">
                                      <p:cBhvr>
                                        <p:cTn id="28" dur="500" spd="-100000" fill="hold"/>
                                        <p:tgtEl>
                                          <p:spTgt spid="20"/>
                                        </p:tgtEl>
                                        <p:attrNameLst>
                                          <p:attrName>ppt_x</p:attrName>
                                          <p:attrName>ppt_y</p:attrName>
                                        </p:attrNameLst>
                                      </p:cBhvr>
                                      <p:rCtr x="0" y="3611"/>
                                    </p:animMotion>
                                  </p:childTnLst>
                                </p:cTn>
                              </p:par>
                              <p:par>
                                <p:cTn id="29" presetID="23" presetClass="entr" presetSubtype="272" fill="hold" grpId="0" nodeType="withEffect">
                                  <p:stCondLst>
                                    <p:cond delay="500"/>
                                  </p:stCondLst>
                                  <p:childTnLst>
                                    <p:set>
                                      <p:cBhvr>
                                        <p:cTn id="30" dur="1" fill="hold">
                                          <p:stCondLst>
                                            <p:cond delay="0"/>
                                          </p:stCondLst>
                                        </p:cTn>
                                        <p:tgtEl>
                                          <p:spTgt spid="21"/>
                                        </p:tgtEl>
                                        <p:attrNameLst>
                                          <p:attrName>style.visibility</p:attrName>
                                        </p:attrNameLst>
                                      </p:cBhvr>
                                      <p:to>
                                        <p:strVal val="visible"/>
                                      </p:to>
                                    </p:set>
                                    <p:anim calcmode="lin" valueType="num">
                                      <p:cBhvr>
                                        <p:cTn id="31" dur="250" fill="hold"/>
                                        <p:tgtEl>
                                          <p:spTgt spid="21"/>
                                        </p:tgtEl>
                                        <p:attrNameLst>
                                          <p:attrName>ppt_w</p:attrName>
                                        </p:attrNameLst>
                                      </p:cBhvr>
                                      <p:tavLst>
                                        <p:tav tm="0">
                                          <p:val>
                                            <p:strVal val="2/3*#ppt_w"/>
                                          </p:val>
                                        </p:tav>
                                        <p:tav tm="100000">
                                          <p:val>
                                            <p:strVal val="#ppt_w"/>
                                          </p:val>
                                        </p:tav>
                                      </p:tavLst>
                                    </p:anim>
                                    <p:anim calcmode="lin" valueType="num">
                                      <p:cBhvr>
                                        <p:cTn id="32" dur="250" fill="hold"/>
                                        <p:tgtEl>
                                          <p:spTgt spid="21"/>
                                        </p:tgtEl>
                                        <p:attrNameLst>
                                          <p:attrName>ppt_h</p:attrName>
                                        </p:attrNameLst>
                                      </p:cBhvr>
                                      <p:tavLst>
                                        <p:tav tm="0">
                                          <p:val>
                                            <p:strVal val="2/3*#ppt_h"/>
                                          </p:val>
                                        </p:tav>
                                        <p:tav tm="100000">
                                          <p:val>
                                            <p:strVal val="#ppt_h"/>
                                          </p:val>
                                        </p:tav>
                                      </p:tavLst>
                                    </p:anim>
                                  </p:childTnLst>
                                </p:cTn>
                              </p:par>
                              <p:par>
                                <p:cTn id="33" presetID="42" presetClass="path" presetSubtype="0" accel="49333" decel="50667" fill="hold" grpId="1" nodeType="withEffect">
                                  <p:stCondLst>
                                    <p:cond delay="500"/>
                                  </p:stCondLst>
                                  <p:childTnLst>
                                    <p:animMotion origin="layout" path="M -2.29167E-6 -1.48148E-6 L -2.29167E-6 0.07246 " pathEditMode="relative" rAng="0" ptsTypes="AA">
                                      <p:cBhvr>
                                        <p:cTn id="34" dur="500" spd="-100000" fill="hold"/>
                                        <p:tgtEl>
                                          <p:spTgt spid="21"/>
                                        </p:tgtEl>
                                        <p:attrNameLst>
                                          <p:attrName>ppt_x</p:attrName>
                                          <p:attrName>ppt_y</p:attrName>
                                        </p:attrNameLst>
                                      </p:cBhvr>
                                      <p:rCtr x="0" y="3611"/>
                                    </p:animMotion>
                                  </p:childTnLst>
                                </p:cTn>
                              </p:par>
                              <p:par>
                                <p:cTn id="35" presetID="23" presetClass="entr" presetSubtype="272" fill="hold" grpId="0" nodeType="withEffect">
                                  <p:stCondLst>
                                    <p:cond delay="500"/>
                                  </p:stCondLst>
                                  <p:childTnLst>
                                    <p:set>
                                      <p:cBhvr>
                                        <p:cTn id="36" dur="1" fill="hold">
                                          <p:stCondLst>
                                            <p:cond delay="0"/>
                                          </p:stCondLst>
                                        </p:cTn>
                                        <p:tgtEl>
                                          <p:spTgt spid="25"/>
                                        </p:tgtEl>
                                        <p:attrNameLst>
                                          <p:attrName>style.visibility</p:attrName>
                                        </p:attrNameLst>
                                      </p:cBhvr>
                                      <p:to>
                                        <p:strVal val="visible"/>
                                      </p:to>
                                    </p:set>
                                    <p:anim calcmode="lin" valueType="num">
                                      <p:cBhvr>
                                        <p:cTn id="37" dur="250" fill="hold"/>
                                        <p:tgtEl>
                                          <p:spTgt spid="25"/>
                                        </p:tgtEl>
                                        <p:attrNameLst>
                                          <p:attrName>ppt_w</p:attrName>
                                        </p:attrNameLst>
                                      </p:cBhvr>
                                      <p:tavLst>
                                        <p:tav tm="0">
                                          <p:val>
                                            <p:strVal val="2/3*#ppt_w"/>
                                          </p:val>
                                        </p:tav>
                                        <p:tav tm="100000">
                                          <p:val>
                                            <p:strVal val="#ppt_w"/>
                                          </p:val>
                                        </p:tav>
                                      </p:tavLst>
                                    </p:anim>
                                    <p:anim calcmode="lin" valueType="num">
                                      <p:cBhvr>
                                        <p:cTn id="38" dur="250" fill="hold"/>
                                        <p:tgtEl>
                                          <p:spTgt spid="25"/>
                                        </p:tgtEl>
                                        <p:attrNameLst>
                                          <p:attrName>ppt_h</p:attrName>
                                        </p:attrNameLst>
                                      </p:cBhvr>
                                      <p:tavLst>
                                        <p:tav tm="0">
                                          <p:val>
                                            <p:strVal val="2/3*#ppt_h"/>
                                          </p:val>
                                        </p:tav>
                                        <p:tav tm="100000">
                                          <p:val>
                                            <p:strVal val="#ppt_h"/>
                                          </p:val>
                                        </p:tav>
                                      </p:tavLst>
                                    </p:anim>
                                  </p:childTnLst>
                                </p:cTn>
                              </p:par>
                              <p:par>
                                <p:cTn id="39" presetID="42" presetClass="path" presetSubtype="0" accel="49333" decel="50667" fill="hold" grpId="1" nodeType="withEffect">
                                  <p:stCondLst>
                                    <p:cond delay="500"/>
                                  </p:stCondLst>
                                  <p:childTnLst>
                                    <p:animMotion origin="layout" path="M -2.29167E-6 -1.48148E-6 L -2.29167E-6 0.07246 " pathEditMode="relative" rAng="0" ptsTypes="AA">
                                      <p:cBhvr>
                                        <p:cTn id="40" dur="500" spd="-100000" fill="hold"/>
                                        <p:tgtEl>
                                          <p:spTgt spid="25"/>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15" grpId="0" animBg="1"/>
      <p:bldP spid="15" grpId="1" animBg="1"/>
      <p:bldP spid="20" grpId="0" animBg="1"/>
      <p:bldP spid="20" grpId="1" animBg="1"/>
      <p:bldP spid="21" grpId="0" animBg="1"/>
      <p:bldP spid="21" grpId="1" animBg="1"/>
      <p:bldP spid="25" grpId="0" animBg="1"/>
      <p:bldP spid="2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8D24ED-2538-0486-96E2-FA31BFFCFE93}"/>
              </a:ext>
            </a:extLst>
          </p:cNvPr>
          <p:cNvSpPr>
            <a:spLocks noGrp="1"/>
          </p:cNvSpPr>
          <p:nvPr>
            <p:ph type="body" sz="quarter" idx="10"/>
          </p:nvPr>
        </p:nvSpPr>
        <p:spPr/>
        <p:txBody>
          <a:bodyPr/>
          <a:lstStyle/>
          <a:p>
            <a:r>
              <a:rPr lang="en-US"/>
              <a:t>Scale Your Business with MyCarrier</a:t>
            </a:r>
          </a:p>
        </p:txBody>
      </p:sp>
    </p:spTree>
    <p:extLst>
      <p:ext uri="{BB962C8B-B14F-4D97-AF65-F5344CB8AC3E}">
        <p14:creationId xmlns:p14="http://schemas.microsoft.com/office/powerpoint/2010/main" val="3144956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4DFE1-F489-FB61-0705-E2C460D1FB5F}"/>
              </a:ext>
            </a:extLst>
          </p:cNvPr>
          <p:cNvSpPr>
            <a:spLocks noGrp="1"/>
          </p:cNvSpPr>
          <p:nvPr>
            <p:ph type="title"/>
          </p:nvPr>
        </p:nvSpPr>
        <p:spPr>
          <a:xfrm>
            <a:off x="672818" y="1023874"/>
            <a:ext cx="10849946" cy="687987"/>
          </a:xfrm>
          <a:prstGeom prst="rect">
            <a:avLst/>
          </a:prstGeom>
        </p:spPr>
        <p:txBody>
          <a:bodyPr/>
          <a:lstStyle/>
          <a:p>
            <a:r>
              <a:rPr lang="en-US"/>
              <a:t>Transform your business with MyCarrier</a:t>
            </a:r>
          </a:p>
        </p:txBody>
      </p:sp>
      <p:sp>
        <p:nvSpPr>
          <p:cNvPr id="3" name="Text Placeholder 2">
            <a:extLst>
              <a:ext uri="{FF2B5EF4-FFF2-40B4-BE49-F238E27FC236}">
                <a16:creationId xmlns:a16="http://schemas.microsoft.com/office/drawing/2014/main" id="{B1B60FF2-B843-BEDC-FCD7-B2165EE12F7C}"/>
              </a:ext>
            </a:extLst>
          </p:cNvPr>
          <p:cNvSpPr>
            <a:spLocks noGrp="1"/>
          </p:cNvSpPr>
          <p:nvPr>
            <p:ph type="body" sz="quarter" idx="10"/>
          </p:nvPr>
        </p:nvSpPr>
        <p:spPr/>
        <p:txBody>
          <a:bodyPr/>
          <a:lstStyle/>
          <a:p>
            <a:r>
              <a:rPr lang="en-US" sz="1400"/>
              <a:t>Real-time Rate Comparison</a:t>
            </a:r>
          </a:p>
        </p:txBody>
      </p:sp>
      <p:sp>
        <p:nvSpPr>
          <p:cNvPr id="4" name="Text Placeholder 3">
            <a:extLst>
              <a:ext uri="{FF2B5EF4-FFF2-40B4-BE49-F238E27FC236}">
                <a16:creationId xmlns:a16="http://schemas.microsoft.com/office/drawing/2014/main" id="{2D10EDF1-8A08-C543-F292-FBA4DE79EEAA}"/>
              </a:ext>
            </a:extLst>
          </p:cNvPr>
          <p:cNvSpPr>
            <a:spLocks noGrp="1"/>
          </p:cNvSpPr>
          <p:nvPr>
            <p:ph type="body" sz="quarter" idx="13"/>
          </p:nvPr>
        </p:nvSpPr>
        <p:spPr>
          <a:xfrm>
            <a:off x="1043952" y="3628456"/>
            <a:ext cx="1842750" cy="1945886"/>
          </a:xfrm>
        </p:spPr>
        <p:txBody>
          <a:bodyPr/>
          <a:lstStyle/>
          <a:p>
            <a:r>
              <a:rPr lang="en-US" sz="1200">
                <a:solidFill>
                  <a:schemeClr val="tx1">
                    <a:alpha val="70000"/>
                  </a:schemeClr>
                </a:solidFill>
                <a:latin typeface="Roboto"/>
                <a:ea typeface="Roboto"/>
                <a:cs typeface="Roboto"/>
              </a:rPr>
              <a:t>Connect to your LTL carriers for live rate quotes. Select the best carrier for your shipment, dispatch instantly, and send automated live tracking updates to your customers —all with a few clicks.</a:t>
            </a:r>
          </a:p>
          <a:p>
            <a:endParaRPr lang="en-US" sz="1200"/>
          </a:p>
        </p:txBody>
      </p:sp>
      <p:sp>
        <p:nvSpPr>
          <p:cNvPr id="5" name="Text Placeholder 4">
            <a:extLst>
              <a:ext uri="{FF2B5EF4-FFF2-40B4-BE49-F238E27FC236}">
                <a16:creationId xmlns:a16="http://schemas.microsoft.com/office/drawing/2014/main" id="{DE2999A5-DA59-65D9-1CAA-21BE75203E43}"/>
              </a:ext>
            </a:extLst>
          </p:cNvPr>
          <p:cNvSpPr>
            <a:spLocks noGrp="1"/>
          </p:cNvSpPr>
          <p:nvPr>
            <p:ph type="body" sz="quarter" idx="14"/>
          </p:nvPr>
        </p:nvSpPr>
        <p:spPr/>
        <p:txBody>
          <a:bodyPr/>
          <a:lstStyle/>
          <a:p>
            <a:r>
              <a:rPr lang="en-US" sz="1400"/>
              <a:t>Digital Freight Bill Audit &amp; Resolution</a:t>
            </a:r>
          </a:p>
        </p:txBody>
      </p:sp>
      <p:sp>
        <p:nvSpPr>
          <p:cNvPr id="6" name="Text Placeholder 5">
            <a:extLst>
              <a:ext uri="{FF2B5EF4-FFF2-40B4-BE49-F238E27FC236}">
                <a16:creationId xmlns:a16="http://schemas.microsoft.com/office/drawing/2014/main" id="{4D89AEA7-9AAA-A5BB-DC07-1A45CE7054A2}"/>
              </a:ext>
            </a:extLst>
          </p:cNvPr>
          <p:cNvSpPr>
            <a:spLocks noGrp="1"/>
          </p:cNvSpPr>
          <p:nvPr>
            <p:ph type="body" sz="quarter" idx="15"/>
          </p:nvPr>
        </p:nvSpPr>
        <p:spPr>
          <a:xfrm>
            <a:off x="3838875" y="3628456"/>
            <a:ext cx="1842750" cy="1945886"/>
          </a:xfrm>
        </p:spPr>
        <p:txBody>
          <a:bodyPr lIns="91440" tIns="45720" rIns="91440" bIns="45720" anchor="t"/>
          <a:lstStyle/>
          <a:p>
            <a:r>
              <a:rPr lang="en-US" sz="1200">
                <a:solidFill>
                  <a:schemeClr val="tx1">
                    <a:alpha val="70000"/>
                  </a:schemeClr>
                </a:solidFill>
                <a:latin typeface="Roboto"/>
                <a:ea typeface="Roboto"/>
                <a:cs typeface="Roboto"/>
              </a:rPr>
              <a:t>Access all your freight bills in one place, gaining instant visibility to discrepancies, and quickly resolving variances. Pay your Freight Carriers </a:t>
            </a:r>
            <a:r>
              <a:rPr lang="en-US">
                <a:solidFill>
                  <a:schemeClr val="tx1">
                    <a:alpha val="70000"/>
                  </a:schemeClr>
                </a:solidFill>
                <a:latin typeface="Roboto"/>
                <a:ea typeface="Roboto"/>
                <a:cs typeface="Roboto"/>
              </a:rPr>
              <a:t>in a timely</a:t>
            </a:r>
            <a:r>
              <a:rPr lang="en-US" sz="1200">
                <a:solidFill>
                  <a:schemeClr val="tx1">
                    <a:alpha val="70000"/>
                  </a:schemeClr>
                </a:solidFill>
                <a:latin typeface="Roboto"/>
                <a:ea typeface="Roboto"/>
                <a:cs typeface="Roboto"/>
              </a:rPr>
              <a:t> and </a:t>
            </a:r>
            <a:r>
              <a:rPr lang="en-US">
                <a:solidFill>
                  <a:schemeClr val="tx1">
                    <a:alpha val="70000"/>
                  </a:schemeClr>
                </a:solidFill>
                <a:latin typeface="Roboto"/>
                <a:ea typeface="Roboto"/>
                <a:cs typeface="Roboto"/>
              </a:rPr>
              <a:t>accurate way</a:t>
            </a:r>
            <a:r>
              <a:rPr lang="en-US" sz="1200">
                <a:solidFill>
                  <a:schemeClr val="tx1">
                    <a:alpha val="70000"/>
                  </a:schemeClr>
                </a:solidFill>
                <a:latin typeface="Roboto"/>
                <a:ea typeface="Roboto"/>
                <a:cs typeface="Roboto"/>
              </a:rPr>
              <a:t>.</a:t>
            </a:r>
          </a:p>
          <a:p>
            <a:endParaRPr lang="en-US" sz="1200"/>
          </a:p>
        </p:txBody>
      </p:sp>
      <p:sp>
        <p:nvSpPr>
          <p:cNvPr id="7" name="Text Placeholder 6">
            <a:extLst>
              <a:ext uri="{FF2B5EF4-FFF2-40B4-BE49-F238E27FC236}">
                <a16:creationId xmlns:a16="http://schemas.microsoft.com/office/drawing/2014/main" id="{DFC34D2C-3256-6C9B-AA8E-AF73C9D55FC0}"/>
              </a:ext>
            </a:extLst>
          </p:cNvPr>
          <p:cNvSpPr>
            <a:spLocks noGrp="1"/>
          </p:cNvSpPr>
          <p:nvPr>
            <p:ph type="body" sz="quarter" idx="16"/>
          </p:nvPr>
        </p:nvSpPr>
        <p:spPr/>
        <p:txBody>
          <a:bodyPr/>
          <a:lstStyle/>
          <a:p>
            <a:r>
              <a:rPr lang="en-US" sz="1400"/>
              <a:t>Advanced Analytics</a:t>
            </a:r>
          </a:p>
        </p:txBody>
      </p:sp>
      <p:sp>
        <p:nvSpPr>
          <p:cNvPr id="8" name="Text Placeholder 7">
            <a:extLst>
              <a:ext uri="{FF2B5EF4-FFF2-40B4-BE49-F238E27FC236}">
                <a16:creationId xmlns:a16="http://schemas.microsoft.com/office/drawing/2014/main" id="{F4438247-2E05-8B1C-5679-6CDD9374D876}"/>
              </a:ext>
            </a:extLst>
          </p:cNvPr>
          <p:cNvSpPr>
            <a:spLocks noGrp="1"/>
          </p:cNvSpPr>
          <p:nvPr>
            <p:ph type="body" sz="quarter" idx="17"/>
          </p:nvPr>
        </p:nvSpPr>
        <p:spPr>
          <a:xfrm>
            <a:off x="6633797" y="3625702"/>
            <a:ext cx="1842750" cy="1945886"/>
          </a:xfrm>
        </p:spPr>
        <p:txBody>
          <a:bodyPr/>
          <a:lstStyle/>
          <a:p>
            <a:r>
              <a:rPr lang="en-US" altLang="en-US" sz="1200">
                <a:solidFill>
                  <a:schemeClr val="tx1">
                    <a:alpha val="70000"/>
                  </a:schemeClr>
                </a:solidFill>
                <a:latin typeface="Roboto"/>
                <a:ea typeface="Roboto"/>
                <a:cs typeface="Roboto"/>
              </a:rPr>
              <a:t>Transform complex datasets into actionable insights, driving strategic decisions.  Leverage comprehensive data and reporting to optimize freight activity, discern trends, and mitigate risks. </a:t>
            </a:r>
          </a:p>
          <a:p>
            <a:endParaRPr lang="en-US" sz="1200"/>
          </a:p>
        </p:txBody>
      </p:sp>
      <p:sp>
        <p:nvSpPr>
          <p:cNvPr id="9" name="Text Placeholder 8">
            <a:extLst>
              <a:ext uri="{FF2B5EF4-FFF2-40B4-BE49-F238E27FC236}">
                <a16:creationId xmlns:a16="http://schemas.microsoft.com/office/drawing/2014/main" id="{0A0E9C95-23DC-C183-2533-C5E70F5ADF74}"/>
              </a:ext>
            </a:extLst>
          </p:cNvPr>
          <p:cNvSpPr>
            <a:spLocks noGrp="1"/>
          </p:cNvSpPr>
          <p:nvPr>
            <p:ph type="body" sz="quarter" idx="18"/>
          </p:nvPr>
        </p:nvSpPr>
        <p:spPr/>
        <p:txBody>
          <a:bodyPr/>
          <a:lstStyle/>
          <a:p>
            <a:r>
              <a:rPr lang="en-US" sz="1400"/>
              <a:t>ERP Integrations and Order Creation</a:t>
            </a:r>
          </a:p>
        </p:txBody>
      </p:sp>
      <p:sp>
        <p:nvSpPr>
          <p:cNvPr id="10" name="Text Placeholder 9">
            <a:extLst>
              <a:ext uri="{FF2B5EF4-FFF2-40B4-BE49-F238E27FC236}">
                <a16:creationId xmlns:a16="http://schemas.microsoft.com/office/drawing/2014/main" id="{BEFEC378-73D5-5F65-EE6A-C3AA3DCA55FA}"/>
              </a:ext>
            </a:extLst>
          </p:cNvPr>
          <p:cNvSpPr>
            <a:spLocks noGrp="1"/>
          </p:cNvSpPr>
          <p:nvPr>
            <p:ph type="body" sz="quarter" idx="19"/>
          </p:nvPr>
        </p:nvSpPr>
        <p:spPr>
          <a:xfrm>
            <a:off x="9449334" y="3625702"/>
            <a:ext cx="1842750" cy="1945886"/>
          </a:xfrm>
        </p:spPr>
        <p:txBody>
          <a:bodyPr/>
          <a:lstStyle/>
          <a:p>
            <a:r>
              <a:rPr lang="en-US" sz="1200">
                <a:solidFill>
                  <a:schemeClr val="tx1">
                    <a:alpha val="70000"/>
                  </a:schemeClr>
                </a:solidFill>
                <a:latin typeface="Roboto" panose="02000000000000000000" pitchFamily="2" charset="0"/>
                <a:ea typeface="Roboto" panose="02000000000000000000" pitchFamily="2" charset="0"/>
              </a:rPr>
              <a:t>A robust set of integrations enable you to connect your business software directly to your TMS. No more jumping between systems. No more duplicate entries. No more errors. </a:t>
            </a:r>
          </a:p>
          <a:p>
            <a:endParaRPr lang="en-US" sz="1200"/>
          </a:p>
        </p:txBody>
      </p:sp>
      <p:pic>
        <p:nvPicPr>
          <p:cNvPr id="12" name="Graphic 11" descr="Dollar with solid fill">
            <a:extLst>
              <a:ext uri="{FF2B5EF4-FFF2-40B4-BE49-F238E27FC236}">
                <a16:creationId xmlns:a16="http://schemas.microsoft.com/office/drawing/2014/main" id="{42A52B1F-B761-7410-FC70-A06567048C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2019" y="2100837"/>
            <a:ext cx="486473" cy="486473"/>
          </a:xfrm>
          <a:prstGeom prst="rect">
            <a:avLst/>
          </a:prstGeom>
        </p:spPr>
      </p:pic>
      <p:pic>
        <p:nvPicPr>
          <p:cNvPr id="14" name="Graphic 13" descr="Document with solid fill">
            <a:extLst>
              <a:ext uri="{FF2B5EF4-FFF2-40B4-BE49-F238E27FC236}">
                <a16:creationId xmlns:a16="http://schemas.microsoft.com/office/drawing/2014/main" id="{AFA6F1D0-7780-A55C-5821-246CC8D265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1579" y="2115474"/>
            <a:ext cx="457200" cy="457200"/>
          </a:xfrm>
          <a:prstGeom prst="rect">
            <a:avLst/>
          </a:prstGeom>
        </p:spPr>
      </p:pic>
      <p:pic>
        <p:nvPicPr>
          <p:cNvPr id="16" name="Graphic 15" descr="Statistics with solid fill">
            <a:extLst>
              <a:ext uri="{FF2B5EF4-FFF2-40B4-BE49-F238E27FC236}">
                <a16:creationId xmlns:a16="http://schemas.microsoft.com/office/drawing/2014/main" id="{8A2269FB-5718-1DC0-E7A7-3D7D93DCED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01864" y="2086201"/>
            <a:ext cx="486473" cy="486473"/>
          </a:xfrm>
          <a:prstGeom prst="rect">
            <a:avLst/>
          </a:prstGeom>
        </p:spPr>
      </p:pic>
      <p:pic>
        <p:nvPicPr>
          <p:cNvPr id="18" name="Graphic 17" descr="Network with solid fill">
            <a:extLst>
              <a:ext uri="{FF2B5EF4-FFF2-40B4-BE49-F238E27FC236}">
                <a16:creationId xmlns:a16="http://schemas.microsoft.com/office/drawing/2014/main" id="{5C5F9FCD-502C-3D1A-D06C-0970DA7EFB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11422" y="2086201"/>
            <a:ext cx="486473" cy="486473"/>
          </a:xfrm>
          <a:prstGeom prst="rect">
            <a:avLst/>
          </a:prstGeom>
        </p:spPr>
      </p:pic>
    </p:spTree>
    <p:extLst>
      <p:ext uri="{BB962C8B-B14F-4D97-AF65-F5344CB8AC3E}">
        <p14:creationId xmlns:p14="http://schemas.microsoft.com/office/powerpoint/2010/main" val="3373062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1A3FDB-37DA-8621-D317-B9461F53E2CA}"/>
              </a:ext>
            </a:extLst>
          </p:cNvPr>
          <p:cNvSpPr>
            <a:spLocks noGrp="1"/>
          </p:cNvSpPr>
          <p:nvPr>
            <p:ph type="title"/>
          </p:nvPr>
        </p:nvSpPr>
        <p:spPr/>
        <p:txBody>
          <a:bodyPr/>
          <a:lstStyle/>
          <a:p>
            <a:r>
              <a:rPr lang="en-US"/>
              <a:t>Bridge the gap between departments</a:t>
            </a:r>
          </a:p>
        </p:txBody>
      </p:sp>
      <p:sp>
        <p:nvSpPr>
          <p:cNvPr id="8" name="Rectangle 7">
            <a:extLst>
              <a:ext uri="{FF2B5EF4-FFF2-40B4-BE49-F238E27FC236}">
                <a16:creationId xmlns:a16="http://schemas.microsoft.com/office/drawing/2014/main" id="{BD5F19A2-8C0B-282D-D1E9-D8509A112EA4}"/>
              </a:ext>
            </a:extLst>
          </p:cNvPr>
          <p:cNvSpPr/>
          <p:nvPr/>
        </p:nvSpPr>
        <p:spPr>
          <a:xfrm>
            <a:off x="8580922" y="2085154"/>
            <a:ext cx="3034196" cy="3928367"/>
          </a:xfrm>
          <a:prstGeom prst="rect">
            <a:avLst/>
          </a:prstGeom>
          <a:solidFill>
            <a:srgbClr val="007AFF"/>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94E012B-498A-017D-571F-19D495428CBD}"/>
              </a:ext>
            </a:extLst>
          </p:cNvPr>
          <p:cNvSpPr txBox="1"/>
          <p:nvPr/>
        </p:nvSpPr>
        <p:spPr>
          <a:xfrm>
            <a:off x="8827429" y="2329388"/>
            <a:ext cx="2541182" cy="3477875"/>
          </a:xfrm>
          <a:prstGeom prst="rect">
            <a:avLst/>
          </a:prstGeom>
          <a:noFill/>
        </p:spPr>
        <p:txBody>
          <a:bodyPr wrap="square">
            <a:spAutoFit/>
          </a:bodyPr>
          <a:lstStyle/>
          <a:p>
            <a:r>
              <a:rPr lang="en-US" sz="1400" b="1">
                <a:solidFill>
                  <a:schemeClr val="bg1"/>
                </a:solidFill>
                <a:latin typeface="Roboto" panose="02000000000000000000" pitchFamily="2" charset="0"/>
                <a:ea typeface="Roboto" panose="02000000000000000000" pitchFamily="2" charset="0"/>
                <a:cs typeface="Roboto" panose="02000000000000000000" pitchFamily="2" charset="0"/>
              </a:rPr>
              <a:t>Real Value for Each Department</a:t>
            </a:r>
          </a:p>
          <a:p>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Sales:</a:t>
            </a: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 Real-time quotes across all your carriers </a:t>
            </a:r>
          </a:p>
          <a:p>
            <a:pPr marL="171450" indent="-171450">
              <a:buFont typeface="Arial" panose="020B0604020202020204" pitchFamily="34" charset="0"/>
              <a:buChar char="•"/>
            </a:pPr>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Customer service:</a:t>
            </a: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 Live tracking for all shipments in one view</a:t>
            </a:r>
          </a:p>
          <a:p>
            <a:pPr marL="171450" indent="-171450">
              <a:buFont typeface="Arial" panose="020B0604020202020204" pitchFamily="34" charset="0"/>
              <a:buChar char="•"/>
            </a:pPr>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Accounting: </a:t>
            </a: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Efficient, accurate freight audit </a:t>
            </a:r>
          </a:p>
          <a:p>
            <a:pPr marL="171450" indent="-171450">
              <a:buFont typeface="Arial" panose="020B0604020202020204" pitchFamily="34" charset="0"/>
              <a:buChar char="•"/>
            </a:pPr>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Operations:</a:t>
            </a: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 Comprehensive shipment and carrier reports  </a:t>
            </a:r>
          </a:p>
          <a:p>
            <a:pPr marL="171450" indent="-171450">
              <a:buFont typeface="Arial" panose="020B0604020202020204" pitchFamily="34" charset="0"/>
              <a:buChar char="•"/>
            </a:pPr>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Owners: </a:t>
            </a: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Full visibility into freight spend</a:t>
            </a:r>
          </a:p>
          <a:p>
            <a:pPr algn="l"/>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F3929F33-7A55-2C10-1A83-9E6C17081E1C}"/>
              </a:ext>
            </a:extLst>
          </p:cNvPr>
          <p:cNvSpPr txBox="1"/>
          <p:nvPr/>
        </p:nvSpPr>
        <p:spPr>
          <a:xfrm>
            <a:off x="669236" y="1845621"/>
            <a:ext cx="3608103"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Before MyCarrier</a:t>
            </a:r>
            <a:endParaRPr lang="en-US" sz="1400">
              <a:solidFill>
                <a:srgbClr val="3A3A3A"/>
              </a:solidFill>
              <a:latin typeface="Roboto" panose="02000000000000000000" pitchFamily="2" charset="0"/>
              <a:ea typeface="Roboto" panose="02000000000000000000" pitchFamily="2" charset="0"/>
              <a:cs typeface="Roboto" panose="02000000000000000000" pitchFamily="2" charset="0"/>
            </a:endParaRPr>
          </a:p>
          <a:p>
            <a:r>
              <a:rPr lang="en-US" sz="1200">
                <a:solidFill>
                  <a:srgbClr val="3A3A3A"/>
                </a:solidFill>
                <a:latin typeface="Roboto" panose="02000000000000000000" pitchFamily="2" charset="0"/>
                <a:ea typeface="Roboto" panose="02000000000000000000" pitchFamily="2" charset="0"/>
                <a:cs typeface="Roboto" panose="02000000000000000000" pitchFamily="2" charset="0"/>
              </a:rPr>
              <a:t>Siloed departments, gaps in the shipping process, and bottlenecks between order and invoice.</a:t>
            </a:r>
          </a:p>
        </p:txBody>
      </p:sp>
      <p:sp>
        <p:nvSpPr>
          <p:cNvPr id="10" name="TextBox 9">
            <a:extLst>
              <a:ext uri="{FF2B5EF4-FFF2-40B4-BE49-F238E27FC236}">
                <a16:creationId xmlns:a16="http://schemas.microsoft.com/office/drawing/2014/main" id="{04453B8D-0F7B-D508-8224-A13D17A30DD6}"/>
              </a:ext>
            </a:extLst>
          </p:cNvPr>
          <p:cNvSpPr txBox="1"/>
          <p:nvPr/>
        </p:nvSpPr>
        <p:spPr>
          <a:xfrm>
            <a:off x="4523846" y="1789794"/>
            <a:ext cx="3810569"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3A3A3A"/>
                </a:solidFill>
                <a:latin typeface="Roboto" panose="02000000000000000000" pitchFamily="2" charset="0"/>
                <a:ea typeface="Roboto" panose="02000000000000000000" pitchFamily="2" charset="0"/>
                <a:cs typeface="Roboto" panose="02000000000000000000" pitchFamily="2" charset="0"/>
              </a:rPr>
              <a:t>After MyCarrier</a:t>
            </a:r>
            <a:endParaRPr lang="en-US" sz="1400">
              <a:solidFill>
                <a:srgbClr val="3A3A3A"/>
              </a:solidFill>
              <a:latin typeface="Roboto" panose="02000000000000000000" pitchFamily="2" charset="0"/>
              <a:ea typeface="Roboto" panose="02000000000000000000" pitchFamily="2" charset="0"/>
              <a:cs typeface="Roboto" panose="02000000000000000000" pitchFamily="2" charset="0"/>
            </a:endParaRPr>
          </a:p>
          <a:p>
            <a:r>
              <a:rPr lang="en-US" sz="1200">
                <a:solidFill>
                  <a:srgbClr val="3A3A3A"/>
                </a:solidFill>
                <a:latin typeface="Roboto" panose="02000000000000000000" pitchFamily="2" charset="0"/>
                <a:ea typeface="Roboto" panose="02000000000000000000" pitchFamily="2" charset="0"/>
                <a:cs typeface="Roboto" panose="02000000000000000000" pitchFamily="2" charset="0"/>
              </a:rPr>
              <a:t>Seamless end-to-end shipping that improves workflows and connects all the pieces of your business </a:t>
            </a:r>
          </a:p>
          <a:p>
            <a:pPr algn="l"/>
            <a:endParaRPr lang="en-US">
              <a:solidFill>
                <a:srgbClr val="3A3A3A"/>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descr="A black and orange text&#10;&#10;Description automatically generated">
            <a:extLst>
              <a:ext uri="{FF2B5EF4-FFF2-40B4-BE49-F238E27FC236}">
                <a16:creationId xmlns:a16="http://schemas.microsoft.com/office/drawing/2014/main" id="{54E9A146-86A3-3B78-1832-9017E4D58262}"/>
              </a:ext>
            </a:extLst>
          </p:cNvPr>
          <p:cNvPicPr>
            <a:picLocks noChangeAspect="1"/>
          </p:cNvPicPr>
          <p:nvPr/>
        </p:nvPicPr>
        <p:blipFill rotWithShape="1">
          <a:blip r:embed="rId2"/>
          <a:srcRect r="72491"/>
          <a:stretch/>
        </p:blipFill>
        <p:spPr>
          <a:xfrm>
            <a:off x="5998209" y="4519249"/>
            <a:ext cx="543886" cy="438692"/>
          </a:xfrm>
          <a:prstGeom prst="rect">
            <a:avLst/>
          </a:prstGeom>
        </p:spPr>
      </p:pic>
      <p:sp>
        <p:nvSpPr>
          <p:cNvPr id="2" name="Rounded Rectangle 1">
            <a:extLst>
              <a:ext uri="{FF2B5EF4-FFF2-40B4-BE49-F238E27FC236}">
                <a16:creationId xmlns:a16="http://schemas.microsoft.com/office/drawing/2014/main" id="{12725DE5-862A-5F44-F3B6-0C82478EBC29}"/>
              </a:ext>
            </a:extLst>
          </p:cNvPr>
          <p:cNvSpPr/>
          <p:nvPr/>
        </p:nvSpPr>
        <p:spPr>
          <a:xfrm>
            <a:off x="765889" y="2777845"/>
            <a:ext cx="986937" cy="495682"/>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Shipping Department</a:t>
            </a:r>
          </a:p>
        </p:txBody>
      </p:sp>
      <p:cxnSp>
        <p:nvCxnSpPr>
          <p:cNvPr id="3" name="Curved Connector 2">
            <a:extLst>
              <a:ext uri="{FF2B5EF4-FFF2-40B4-BE49-F238E27FC236}">
                <a16:creationId xmlns:a16="http://schemas.microsoft.com/office/drawing/2014/main" id="{4731D9E2-5790-CB23-C342-DEFB969D67FD}"/>
              </a:ext>
            </a:extLst>
          </p:cNvPr>
          <p:cNvCxnSpPr>
            <a:cxnSpLocks/>
            <a:stCxn id="2" idx="3"/>
            <a:endCxn id="20" idx="0"/>
          </p:cNvCxnSpPr>
          <p:nvPr/>
        </p:nvCxnSpPr>
        <p:spPr>
          <a:xfrm>
            <a:off x="1752826" y="3025686"/>
            <a:ext cx="1515702" cy="950632"/>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304C3A8A-2E92-B234-8A46-CE56B72DAB58}"/>
              </a:ext>
            </a:extLst>
          </p:cNvPr>
          <p:cNvSpPr/>
          <p:nvPr/>
        </p:nvSpPr>
        <p:spPr>
          <a:xfrm>
            <a:off x="771533" y="3462843"/>
            <a:ext cx="986937" cy="495682"/>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Customer Service</a:t>
            </a:r>
          </a:p>
        </p:txBody>
      </p:sp>
      <p:sp>
        <p:nvSpPr>
          <p:cNvPr id="11" name="Rounded Rectangle 10">
            <a:extLst>
              <a:ext uri="{FF2B5EF4-FFF2-40B4-BE49-F238E27FC236}">
                <a16:creationId xmlns:a16="http://schemas.microsoft.com/office/drawing/2014/main" id="{DA0F9B61-667C-1DD3-BC79-C7A68C6174E6}"/>
              </a:ext>
            </a:extLst>
          </p:cNvPr>
          <p:cNvSpPr/>
          <p:nvPr/>
        </p:nvSpPr>
        <p:spPr>
          <a:xfrm>
            <a:off x="776902" y="4147841"/>
            <a:ext cx="986937" cy="495682"/>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Operations Manager</a:t>
            </a:r>
          </a:p>
        </p:txBody>
      </p:sp>
      <p:sp>
        <p:nvSpPr>
          <p:cNvPr id="18" name="Rounded Rectangle 17">
            <a:extLst>
              <a:ext uri="{FF2B5EF4-FFF2-40B4-BE49-F238E27FC236}">
                <a16:creationId xmlns:a16="http://schemas.microsoft.com/office/drawing/2014/main" id="{0D33441E-9EB5-0C6E-F5BA-59EC993C21FC}"/>
              </a:ext>
            </a:extLst>
          </p:cNvPr>
          <p:cNvSpPr/>
          <p:nvPr/>
        </p:nvSpPr>
        <p:spPr>
          <a:xfrm>
            <a:off x="762168" y="4832839"/>
            <a:ext cx="986937" cy="495682"/>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Accounting Team</a:t>
            </a:r>
          </a:p>
        </p:txBody>
      </p:sp>
      <p:sp>
        <p:nvSpPr>
          <p:cNvPr id="19" name="Rounded Rectangle 18">
            <a:extLst>
              <a:ext uri="{FF2B5EF4-FFF2-40B4-BE49-F238E27FC236}">
                <a16:creationId xmlns:a16="http://schemas.microsoft.com/office/drawing/2014/main" id="{757A1202-09C2-693A-5BFD-8A6C1AD41E3A}"/>
              </a:ext>
            </a:extLst>
          </p:cNvPr>
          <p:cNvSpPr/>
          <p:nvPr/>
        </p:nvSpPr>
        <p:spPr>
          <a:xfrm>
            <a:off x="771532" y="5517839"/>
            <a:ext cx="986937" cy="495682"/>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Owner</a:t>
            </a:r>
          </a:p>
        </p:txBody>
      </p:sp>
      <p:sp>
        <p:nvSpPr>
          <p:cNvPr id="20" name="Rounded Rectangle 19">
            <a:extLst>
              <a:ext uri="{FF2B5EF4-FFF2-40B4-BE49-F238E27FC236}">
                <a16:creationId xmlns:a16="http://schemas.microsoft.com/office/drawing/2014/main" id="{9B2737DB-57E6-034C-0CE4-5555E3069FD3}"/>
              </a:ext>
            </a:extLst>
          </p:cNvPr>
          <p:cNvSpPr/>
          <p:nvPr/>
        </p:nvSpPr>
        <p:spPr>
          <a:xfrm>
            <a:off x="2749123" y="3976318"/>
            <a:ext cx="1038809" cy="838727"/>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Shipping </a:t>
            </a:r>
          </a:p>
          <a:p>
            <a:pPr algn="ctr"/>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Department  becomes a bottleneck</a:t>
            </a:r>
          </a:p>
        </p:txBody>
      </p:sp>
      <p:cxnSp>
        <p:nvCxnSpPr>
          <p:cNvPr id="25" name="Curved Connector 24">
            <a:extLst>
              <a:ext uri="{FF2B5EF4-FFF2-40B4-BE49-F238E27FC236}">
                <a16:creationId xmlns:a16="http://schemas.microsoft.com/office/drawing/2014/main" id="{F62D1C49-F584-EB9A-3AA7-6856458A850A}"/>
              </a:ext>
            </a:extLst>
          </p:cNvPr>
          <p:cNvCxnSpPr>
            <a:cxnSpLocks/>
            <a:stCxn id="6" idx="3"/>
            <a:endCxn id="20" idx="1"/>
          </p:cNvCxnSpPr>
          <p:nvPr/>
        </p:nvCxnSpPr>
        <p:spPr>
          <a:xfrm>
            <a:off x="1758470" y="3710684"/>
            <a:ext cx="990653" cy="684998"/>
          </a:xfrm>
          <a:prstGeom prst="curved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EE6635E-5444-DF88-0060-8743B46DD072}"/>
              </a:ext>
            </a:extLst>
          </p:cNvPr>
          <p:cNvCxnSpPr>
            <a:cxnSpLocks/>
            <a:stCxn id="11" idx="3"/>
            <a:endCxn id="20" idx="1"/>
          </p:cNvCxnSpPr>
          <p:nvPr/>
        </p:nvCxnSpPr>
        <p:spPr>
          <a:xfrm>
            <a:off x="1763839" y="4395682"/>
            <a:ext cx="985284" cy="12700"/>
          </a:xfrm>
          <a:prstGeom prst="curved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a:extLst>
              <a:ext uri="{FF2B5EF4-FFF2-40B4-BE49-F238E27FC236}">
                <a16:creationId xmlns:a16="http://schemas.microsoft.com/office/drawing/2014/main" id="{38369FD8-25D6-2FB9-CF7A-44204E893E98}"/>
              </a:ext>
            </a:extLst>
          </p:cNvPr>
          <p:cNvCxnSpPr>
            <a:cxnSpLocks/>
            <a:stCxn id="18" idx="3"/>
            <a:endCxn id="20" idx="1"/>
          </p:cNvCxnSpPr>
          <p:nvPr/>
        </p:nvCxnSpPr>
        <p:spPr>
          <a:xfrm flipV="1">
            <a:off x="1749105" y="4395682"/>
            <a:ext cx="1000018" cy="684998"/>
          </a:xfrm>
          <a:prstGeom prst="curved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551AD46D-211F-6513-68C0-02013C83F3F4}"/>
              </a:ext>
            </a:extLst>
          </p:cNvPr>
          <p:cNvCxnSpPr>
            <a:cxnSpLocks/>
            <a:stCxn id="19" idx="3"/>
            <a:endCxn id="20" idx="2"/>
          </p:cNvCxnSpPr>
          <p:nvPr/>
        </p:nvCxnSpPr>
        <p:spPr>
          <a:xfrm flipV="1">
            <a:off x="1758469" y="4815045"/>
            <a:ext cx="1510059" cy="950635"/>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95E6B9DF-E037-9D73-5E43-1E71BBCBAC3B}"/>
              </a:ext>
            </a:extLst>
          </p:cNvPr>
          <p:cNvSpPr/>
          <p:nvPr/>
        </p:nvSpPr>
        <p:spPr>
          <a:xfrm>
            <a:off x="4578173" y="3782799"/>
            <a:ext cx="986937" cy="495682"/>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Shipping Department</a:t>
            </a:r>
          </a:p>
        </p:txBody>
      </p:sp>
      <p:sp>
        <p:nvSpPr>
          <p:cNvPr id="64" name="Rounded Rectangle 63">
            <a:extLst>
              <a:ext uri="{FF2B5EF4-FFF2-40B4-BE49-F238E27FC236}">
                <a16:creationId xmlns:a16="http://schemas.microsoft.com/office/drawing/2014/main" id="{989EE6CC-5E6D-87C3-7BE6-9CF9B5C08861}"/>
              </a:ext>
            </a:extLst>
          </p:cNvPr>
          <p:cNvSpPr/>
          <p:nvPr/>
        </p:nvSpPr>
        <p:spPr>
          <a:xfrm>
            <a:off x="4578174" y="5499142"/>
            <a:ext cx="986937" cy="495682"/>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Customer Service</a:t>
            </a:r>
          </a:p>
        </p:txBody>
      </p:sp>
      <p:sp>
        <p:nvSpPr>
          <p:cNvPr id="66" name="Rounded Rectangle 65">
            <a:extLst>
              <a:ext uri="{FF2B5EF4-FFF2-40B4-BE49-F238E27FC236}">
                <a16:creationId xmlns:a16="http://schemas.microsoft.com/office/drawing/2014/main" id="{34AFAAC0-D1BF-274A-E1D5-3016105340DE}"/>
              </a:ext>
            </a:extLst>
          </p:cNvPr>
          <p:cNvSpPr/>
          <p:nvPr/>
        </p:nvSpPr>
        <p:spPr>
          <a:xfrm>
            <a:off x="5776684" y="2812737"/>
            <a:ext cx="986937" cy="495682"/>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Owner</a:t>
            </a:r>
          </a:p>
        </p:txBody>
      </p:sp>
      <p:sp>
        <p:nvSpPr>
          <p:cNvPr id="69" name="Rounded Rectangle 68">
            <a:extLst>
              <a:ext uri="{FF2B5EF4-FFF2-40B4-BE49-F238E27FC236}">
                <a16:creationId xmlns:a16="http://schemas.microsoft.com/office/drawing/2014/main" id="{CBE8D78B-C9FB-9DA5-2DBF-21098BD86620}"/>
              </a:ext>
            </a:extLst>
          </p:cNvPr>
          <p:cNvSpPr/>
          <p:nvPr/>
        </p:nvSpPr>
        <p:spPr>
          <a:xfrm>
            <a:off x="6888943" y="3786529"/>
            <a:ext cx="986937" cy="495682"/>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Operations Manager</a:t>
            </a:r>
          </a:p>
        </p:txBody>
      </p:sp>
      <p:sp>
        <p:nvSpPr>
          <p:cNvPr id="70" name="Rounded Rectangle 69">
            <a:extLst>
              <a:ext uri="{FF2B5EF4-FFF2-40B4-BE49-F238E27FC236}">
                <a16:creationId xmlns:a16="http://schemas.microsoft.com/office/drawing/2014/main" id="{30EB117D-D532-785E-75DA-EE3D3AC78EA0}"/>
              </a:ext>
            </a:extLst>
          </p:cNvPr>
          <p:cNvSpPr/>
          <p:nvPr/>
        </p:nvSpPr>
        <p:spPr>
          <a:xfrm>
            <a:off x="6888942" y="5502872"/>
            <a:ext cx="986937" cy="495682"/>
          </a:xfrm>
          <a:prstGeom prst="roundRect">
            <a:avLst/>
          </a:prstGeom>
          <a:solidFill>
            <a:schemeClr val="bg1"/>
          </a:solidFill>
          <a:ln w="9525">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3A3A3A"/>
                </a:solidFill>
                <a:latin typeface="Roboto" panose="02000000000000000000" pitchFamily="2" charset="0"/>
                <a:ea typeface="Roboto" panose="02000000000000000000" pitchFamily="2" charset="0"/>
                <a:cs typeface="Roboto" panose="02000000000000000000" pitchFamily="2" charset="0"/>
              </a:rPr>
              <a:t>Accounting Team</a:t>
            </a:r>
          </a:p>
        </p:txBody>
      </p:sp>
      <p:cxnSp>
        <p:nvCxnSpPr>
          <p:cNvPr id="72" name="Curved Connector 71">
            <a:extLst>
              <a:ext uri="{FF2B5EF4-FFF2-40B4-BE49-F238E27FC236}">
                <a16:creationId xmlns:a16="http://schemas.microsoft.com/office/drawing/2014/main" id="{179C2917-D5A9-4EEB-20CE-E82750640D09}"/>
              </a:ext>
            </a:extLst>
          </p:cNvPr>
          <p:cNvCxnSpPr>
            <a:cxnSpLocks/>
            <a:stCxn id="66" idx="2"/>
            <a:endCxn id="12" idx="0"/>
          </p:cNvCxnSpPr>
          <p:nvPr/>
        </p:nvCxnSpPr>
        <p:spPr>
          <a:xfrm rot="5400000">
            <a:off x="5664738" y="3913834"/>
            <a:ext cx="1210830" cy="1"/>
          </a:xfrm>
          <a:prstGeom prst="curved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63AE98FC-437C-35A8-BCA6-5C51507C50D6}"/>
              </a:ext>
            </a:extLst>
          </p:cNvPr>
          <p:cNvCxnSpPr>
            <a:cxnSpLocks/>
            <a:stCxn id="69" idx="2"/>
            <a:endCxn id="12" idx="3"/>
          </p:cNvCxnSpPr>
          <p:nvPr/>
        </p:nvCxnSpPr>
        <p:spPr>
          <a:xfrm rot="5400000">
            <a:off x="6734062" y="4090245"/>
            <a:ext cx="456384" cy="840317"/>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urved Connector 80">
            <a:extLst>
              <a:ext uri="{FF2B5EF4-FFF2-40B4-BE49-F238E27FC236}">
                <a16:creationId xmlns:a16="http://schemas.microsoft.com/office/drawing/2014/main" id="{33515117-A6AB-9F80-6BD6-3D265F411147}"/>
              </a:ext>
            </a:extLst>
          </p:cNvPr>
          <p:cNvCxnSpPr>
            <a:cxnSpLocks/>
            <a:stCxn id="70" idx="0"/>
            <a:endCxn id="12" idx="3"/>
          </p:cNvCxnSpPr>
          <p:nvPr/>
        </p:nvCxnSpPr>
        <p:spPr>
          <a:xfrm rot="16200000" flipV="1">
            <a:off x="6580115" y="4700576"/>
            <a:ext cx="764277" cy="840316"/>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a:extLst>
              <a:ext uri="{FF2B5EF4-FFF2-40B4-BE49-F238E27FC236}">
                <a16:creationId xmlns:a16="http://schemas.microsoft.com/office/drawing/2014/main" id="{5E59F7B1-6981-3338-11C2-6E41040F50C0}"/>
              </a:ext>
            </a:extLst>
          </p:cNvPr>
          <p:cNvCxnSpPr>
            <a:cxnSpLocks/>
            <a:stCxn id="64" idx="0"/>
            <a:endCxn id="12" idx="1"/>
          </p:cNvCxnSpPr>
          <p:nvPr/>
        </p:nvCxnSpPr>
        <p:spPr>
          <a:xfrm rot="5400000" flipH="1" flipV="1">
            <a:off x="5154653" y="4655586"/>
            <a:ext cx="760547" cy="926566"/>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urved Connector 91">
            <a:extLst>
              <a:ext uri="{FF2B5EF4-FFF2-40B4-BE49-F238E27FC236}">
                <a16:creationId xmlns:a16="http://schemas.microsoft.com/office/drawing/2014/main" id="{71F08792-AFB1-2810-C4B1-13535E698748}"/>
              </a:ext>
            </a:extLst>
          </p:cNvPr>
          <p:cNvCxnSpPr>
            <a:cxnSpLocks/>
            <a:stCxn id="63" idx="2"/>
            <a:endCxn id="12" idx="1"/>
          </p:cNvCxnSpPr>
          <p:nvPr/>
        </p:nvCxnSpPr>
        <p:spPr>
          <a:xfrm rot="16200000" flipH="1">
            <a:off x="5304868" y="4045254"/>
            <a:ext cx="460114" cy="926567"/>
          </a:xfrm>
          <a:prstGeom prst="curved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455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1F7E49-FEC5-CE5E-24E6-0ECF44A800EA}"/>
              </a:ext>
            </a:extLst>
          </p:cNvPr>
          <p:cNvSpPr>
            <a:spLocks noGrp="1"/>
          </p:cNvSpPr>
          <p:nvPr>
            <p:ph type="title"/>
          </p:nvPr>
        </p:nvSpPr>
        <p:spPr/>
        <p:txBody>
          <a:bodyPr/>
          <a:lstStyle/>
          <a:p>
            <a:r>
              <a:rPr lang="en-US"/>
              <a:t>Create better business outcomes</a:t>
            </a:r>
          </a:p>
        </p:txBody>
      </p:sp>
      <p:sp>
        <p:nvSpPr>
          <p:cNvPr id="13" name="Rectangle: Rounded Corners 9">
            <a:extLst>
              <a:ext uri="{FF2B5EF4-FFF2-40B4-BE49-F238E27FC236}">
                <a16:creationId xmlns:a16="http://schemas.microsoft.com/office/drawing/2014/main" id="{6967FBEF-032B-529D-0643-D8CC14839D1D}"/>
              </a:ext>
            </a:extLst>
          </p:cNvPr>
          <p:cNvSpPr/>
          <p:nvPr/>
        </p:nvSpPr>
        <p:spPr>
          <a:xfrm>
            <a:off x="784119" y="2092260"/>
            <a:ext cx="3405110" cy="3741865"/>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fontAlgn="base"/>
            <a:endPar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8" name="Rectangle: Rounded Corners 9">
            <a:extLst>
              <a:ext uri="{FF2B5EF4-FFF2-40B4-BE49-F238E27FC236}">
                <a16:creationId xmlns:a16="http://schemas.microsoft.com/office/drawing/2014/main" id="{A95401CD-5859-7534-55A8-DC65C4508F42}"/>
              </a:ext>
            </a:extLst>
          </p:cNvPr>
          <p:cNvSpPr/>
          <p:nvPr/>
        </p:nvSpPr>
        <p:spPr>
          <a:xfrm>
            <a:off x="4361550" y="2092260"/>
            <a:ext cx="3405110" cy="3741865"/>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endPar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9" name="Rectangle: Rounded Corners 9">
            <a:extLst>
              <a:ext uri="{FF2B5EF4-FFF2-40B4-BE49-F238E27FC236}">
                <a16:creationId xmlns:a16="http://schemas.microsoft.com/office/drawing/2014/main" id="{A91414A6-75C5-BA90-C2F6-D27C1B282D96}"/>
              </a:ext>
            </a:extLst>
          </p:cNvPr>
          <p:cNvSpPr/>
          <p:nvPr/>
        </p:nvSpPr>
        <p:spPr>
          <a:xfrm>
            <a:off x="8002771" y="2092260"/>
            <a:ext cx="3405110" cy="3741865"/>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endPar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0" name="Oval 19">
            <a:extLst>
              <a:ext uri="{FF2B5EF4-FFF2-40B4-BE49-F238E27FC236}">
                <a16:creationId xmlns:a16="http://schemas.microsoft.com/office/drawing/2014/main" id="{369206C5-E638-F7C6-2DA4-B45D2576C141}"/>
              </a:ext>
            </a:extLst>
          </p:cNvPr>
          <p:cNvSpPr/>
          <p:nvPr/>
        </p:nvSpPr>
        <p:spPr>
          <a:xfrm>
            <a:off x="9335535" y="1722469"/>
            <a:ext cx="739582" cy="739582"/>
          </a:xfrm>
          <a:prstGeom prst="ellipse">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1EFA470-ACF2-B47E-0072-CD2EC5A83BBA}"/>
              </a:ext>
            </a:extLst>
          </p:cNvPr>
          <p:cNvSpPr/>
          <p:nvPr/>
        </p:nvSpPr>
        <p:spPr>
          <a:xfrm>
            <a:off x="5729751" y="1720115"/>
            <a:ext cx="739582" cy="739582"/>
          </a:xfrm>
          <a:prstGeom prst="ellipse">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B5F9102-E103-BE32-E7DA-898ECD82E70E}"/>
              </a:ext>
            </a:extLst>
          </p:cNvPr>
          <p:cNvSpPr/>
          <p:nvPr/>
        </p:nvSpPr>
        <p:spPr>
          <a:xfrm>
            <a:off x="2013665" y="1720115"/>
            <a:ext cx="739582" cy="739582"/>
          </a:xfrm>
          <a:prstGeom prst="ellipse">
            <a:avLst/>
          </a:prstGeom>
          <a:solidFill>
            <a:srgbClr val="00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Money with solid fill">
            <a:extLst>
              <a:ext uri="{FF2B5EF4-FFF2-40B4-BE49-F238E27FC236}">
                <a16:creationId xmlns:a16="http://schemas.microsoft.com/office/drawing/2014/main" id="{A1C22CF3-B2EF-9D61-7424-F3124EED68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6921" y="1813178"/>
            <a:ext cx="457200" cy="457200"/>
          </a:xfrm>
          <a:prstGeom prst="rect">
            <a:avLst/>
          </a:prstGeom>
        </p:spPr>
      </p:pic>
      <p:pic>
        <p:nvPicPr>
          <p:cNvPr id="6" name="Graphic 5" descr="Statistics with solid fill">
            <a:extLst>
              <a:ext uri="{FF2B5EF4-FFF2-40B4-BE49-F238E27FC236}">
                <a16:creationId xmlns:a16="http://schemas.microsoft.com/office/drawing/2014/main" id="{1288F441-3BF7-160C-F2E9-C0ECB8B8D2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7400" y="1861306"/>
            <a:ext cx="457200" cy="457200"/>
          </a:xfrm>
          <a:prstGeom prst="rect">
            <a:avLst/>
          </a:prstGeom>
        </p:spPr>
      </p:pic>
      <p:pic>
        <p:nvPicPr>
          <p:cNvPr id="8" name="Graphic 7" descr="Research with solid fill">
            <a:extLst>
              <a:ext uri="{FF2B5EF4-FFF2-40B4-BE49-F238E27FC236}">
                <a16:creationId xmlns:a16="http://schemas.microsoft.com/office/drawing/2014/main" id="{ABC2B952-FD01-C830-C565-7AF234F5C8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76725" y="1861305"/>
            <a:ext cx="457201" cy="457201"/>
          </a:xfrm>
          <a:prstGeom prst="rect">
            <a:avLst/>
          </a:prstGeom>
        </p:spPr>
      </p:pic>
      <p:sp>
        <p:nvSpPr>
          <p:cNvPr id="2" name="TextBox 1">
            <a:extLst>
              <a:ext uri="{FF2B5EF4-FFF2-40B4-BE49-F238E27FC236}">
                <a16:creationId xmlns:a16="http://schemas.microsoft.com/office/drawing/2014/main" id="{F725A083-B9A5-656A-A0A1-1A99280A99D2}"/>
              </a:ext>
            </a:extLst>
          </p:cNvPr>
          <p:cNvSpPr txBox="1"/>
          <p:nvPr/>
        </p:nvSpPr>
        <p:spPr>
          <a:xfrm>
            <a:off x="1039190" y="2738779"/>
            <a:ext cx="2894968" cy="2708434"/>
          </a:xfrm>
          <a:prstGeom prst="rect">
            <a:avLst/>
          </a:prstGeom>
          <a:noFill/>
        </p:spPr>
        <p:txBody>
          <a:bodyPr wrap="square" rtlCol="0">
            <a:spAutoFit/>
          </a:bodyPr>
          <a:lstStyle/>
          <a:p>
            <a:pPr fontAlgn="base"/>
            <a:r>
              <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Optimize Freight Spend</a:t>
            </a:r>
          </a:p>
          <a:p>
            <a:pPr fontAlgn="base"/>
            <a:endPar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Sans-Serif"/>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Determine the optimal cost carrier for each shipment</a:t>
            </a:r>
          </a:p>
          <a:p>
            <a:pPr marL="285750" indent="-285750">
              <a:buFont typeface="Arial,Sans-Serif"/>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Optimize carrier selection and negotiate better rates</a:t>
            </a:r>
          </a:p>
          <a:p>
            <a:pPr marL="285750" indent="-285750">
              <a:buFont typeface="Arial,Sans-Serif"/>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Significantly reduce shipping expenses and avoid overspending</a:t>
            </a:r>
          </a:p>
          <a:p>
            <a:pPr marL="285750" indent="-285750">
              <a:buFont typeface="Arial,Sans-Serif"/>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Prevent overspending by instantly spotting overcharges and quickly resolving invoices</a:t>
            </a:r>
          </a:p>
          <a:p>
            <a:pPr marL="285750" indent="-285750">
              <a:buFont typeface="Arial,Sans-Serif"/>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Successfully scale by automating manual processes and more efficiently allocating labor</a:t>
            </a:r>
          </a:p>
        </p:txBody>
      </p:sp>
      <p:sp>
        <p:nvSpPr>
          <p:cNvPr id="5" name="TextBox 4">
            <a:extLst>
              <a:ext uri="{FF2B5EF4-FFF2-40B4-BE49-F238E27FC236}">
                <a16:creationId xmlns:a16="http://schemas.microsoft.com/office/drawing/2014/main" id="{1D58AB72-D996-2464-1B1B-4A7491BD3D63}"/>
              </a:ext>
            </a:extLst>
          </p:cNvPr>
          <p:cNvSpPr txBox="1"/>
          <p:nvPr/>
        </p:nvSpPr>
        <p:spPr>
          <a:xfrm>
            <a:off x="4648516" y="2738779"/>
            <a:ext cx="2894968" cy="2154436"/>
          </a:xfrm>
          <a:prstGeom prst="rect">
            <a:avLst/>
          </a:prstGeom>
          <a:noFill/>
        </p:spPr>
        <p:txBody>
          <a:bodyPr wrap="square" rtlCol="0">
            <a:spAutoFit/>
          </a:bodyPr>
          <a:lstStyle/>
          <a:p>
            <a:pPr fontAlgn="base"/>
            <a:r>
              <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Make Data-Driven Decisions </a:t>
            </a:r>
          </a:p>
          <a:p>
            <a:pPr fontAlgn="base"/>
            <a:endPar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Gain a holistic view of your shipping operations</a:t>
            </a:r>
          </a:p>
          <a:p>
            <a:pPr marL="171450" indent="-171450">
              <a:buFont typeface="Arial" panose="020B0604020202020204" pitchFamily="34" charset="0"/>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Identify opportunities for process improvements</a:t>
            </a:r>
          </a:p>
          <a:p>
            <a:pPr marL="171450" indent="-171450">
              <a:buFont typeface="Arial" panose="020B0604020202020204" pitchFamily="34" charset="0"/>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Optimize supply chain logistics and align resources effectively</a:t>
            </a:r>
          </a:p>
          <a:p>
            <a:pPr marL="171450" indent="-171450">
              <a:buFont typeface="Arial" panose="020B0604020202020204" pitchFamily="34" charset="0"/>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Use advanced reporting and historical insights to turn your cost center into a profit center</a:t>
            </a:r>
          </a:p>
        </p:txBody>
      </p:sp>
      <p:sp>
        <p:nvSpPr>
          <p:cNvPr id="7" name="TextBox 6">
            <a:extLst>
              <a:ext uri="{FF2B5EF4-FFF2-40B4-BE49-F238E27FC236}">
                <a16:creationId xmlns:a16="http://schemas.microsoft.com/office/drawing/2014/main" id="{93D065F0-3BD9-6C09-6B2E-47B996E1B75B}"/>
              </a:ext>
            </a:extLst>
          </p:cNvPr>
          <p:cNvSpPr txBox="1"/>
          <p:nvPr/>
        </p:nvSpPr>
        <p:spPr>
          <a:xfrm>
            <a:off x="8257841" y="2738779"/>
            <a:ext cx="2894968" cy="2000548"/>
          </a:xfrm>
          <a:prstGeom prst="rect">
            <a:avLst/>
          </a:prstGeom>
          <a:noFill/>
        </p:spPr>
        <p:txBody>
          <a:bodyPr wrap="square" rtlCol="0">
            <a:spAutoFit/>
          </a:bodyPr>
          <a:lstStyle/>
          <a:p>
            <a:pPr fontAlgn="base"/>
            <a:r>
              <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Gain Valuable Customer Insights</a:t>
            </a:r>
          </a:p>
          <a:p>
            <a:pPr fontAlgn="base"/>
            <a:endParaRPr lang="en-US" sz="14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Sans-Serif"/>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Analyze shipping patterns and customer spend</a:t>
            </a:r>
          </a:p>
          <a:p>
            <a:pPr marL="285750" indent="-285750">
              <a:buFont typeface="Arial,Sans-Serif"/>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Understand customer behavior, preferences, and order frequency</a:t>
            </a:r>
          </a:p>
          <a:p>
            <a:pPr marL="285750" indent="-285750">
              <a:buFont typeface="Arial,Sans-Serif"/>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Personalize marketing efforts and enhance customer satisfaction</a:t>
            </a:r>
          </a:p>
          <a:p>
            <a:pPr marL="285750" indent="-285750">
              <a:buFont typeface="Arial,Sans-Serif"/>
              <a:buChar char="•"/>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Gain insights on where to expand your market</a:t>
            </a:r>
          </a:p>
        </p:txBody>
      </p:sp>
    </p:spTree>
    <p:extLst>
      <p:ext uri="{BB962C8B-B14F-4D97-AF65-F5344CB8AC3E}">
        <p14:creationId xmlns:p14="http://schemas.microsoft.com/office/powerpoint/2010/main" val="28247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2/3*#ppt_w"/>
                                          </p:val>
                                        </p:tav>
                                        <p:tav tm="100000">
                                          <p:val>
                                            <p:strVal val="#ppt_w"/>
                                          </p:val>
                                        </p:tav>
                                      </p:tavLst>
                                    </p:anim>
                                    <p:anim calcmode="lin" valueType="num">
                                      <p:cBhvr>
                                        <p:cTn id="8" dur="250" fill="hold"/>
                                        <p:tgtEl>
                                          <p:spTgt spid="13"/>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500"/>
                                  </p:stCondLst>
                                  <p:childTnLst>
                                    <p:animMotion origin="layout" path="M -2.29167E-6 -1.48148E-6 L -2.29167E-6 0.07246 " pathEditMode="relative" rAng="0" ptsTypes="AA">
                                      <p:cBhvr>
                                        <p:cTn id="10" dur="500" spd="-100000" fill="hold"/>
                                        <p:tgtEl>
                                          <p:spTgt spid="13"/>
                                        </p:tgtEl>
                                        <p:attrNameLst>
                                          <p:attrName>ppt_x</p:attrName>
                                          <p:attrName>ppt_y</p:attrName>
                                        </p:attrNameLst>
                                      </p:cBhvr>
                                      <p:rCtr x="0" y="3611"/>
                                    </p:animMotion>
                                  </p:childTnLst>
                                </p:cTn>
                              </p:par>
                              <p:par>
                                <p:cTn id="11" presetID="23" presetClass="entr" presetSubtype="272"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 calcmode="lin" valueType="num">
                                      <p:cBhvr>
                                        <p:cTn id="13" dur="250" fill="hold"/>
                                        <p:tgtEl>
                                          <p:spTgt spid="18"/>
                                        </p:tgtEl>
                                        <p:attrNameLst>
                                          <p:attrName>ppt_w</p:attrName>
                                        </p:attrNameLst>
                                      </p:cBhvr>
                                      <p:tavLst>
                                        <p:tav tm="0">
                                          <p:val>
                                            <p:strVal val="2/3*#ppt_w"/>
                                          </p:val>
                                        </p:tav>
                                        <p:tav tm="100000">
                                          <p:val>
                                            <p:strVal val="#ppt_w"/>
                                          </p:val>
                                        </p:tav>
                                      </p:tavLst>
                                    </p:anim>
                                    <p:anim calcmode="lin" valueType="num">
                                      <p:cBhvr>
                                        <p:cTn id="14" dur="250" fill="hold"/>
                                        <p:tgtEl>
                                          <p:spTgt spid="18"/>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500"/>
                                  </p:stCondLst>
                                  <p:childTnLst>
                                    <p:animMotion origin="layout" path="M -2.29167E-6 -1.48148E-6 L -2.29167E-6 0.07246 " pathEditMode="relative" rAng="0" ptsTypes="AA">
                                      <p:cBhvr>
                                        <p:cTn id="16" dur="500" spd="-100000" fill="hold"/>
                                        <p:tgtEl>
                                          <p:spTgt spid="18"/>
                                        </p:tgtEl>
                                        <p:attrNameLst>
                                          <p:attrName>ppt_x</p:attrName>
                                          <p:attrName>ppt_y</p:attrName>
                                        </p:attrNameLst>
                                      </p:cBhvr>
                                      <p:rCtr x="0" y="3611"/>
                                    </p:animMotion>
                                  </p:childTnLst>
                                </p:cTn>
                              </p:par>
                              <p:par>
                                <p:cTn id="17" presetID="23" presetClass="entr" presetSubtype="272" fill="hold" grpId="0" nodeType="withEffect">
                                  <p:stCondLst>
                                    <p:cond delay="500"/>
                                  </p:stCondLst>
                                  <p:childTnLst>
                                    <p:set>
                                      <p:cBhvr>
                                        <p:cTn id="18" dur="1" fill="hold">
                                          <p:stCondLst>
                                            <p:cond delay="0"/>
                                          </p:stCondLst>
                                        </p:cTn>
                                        <p:tgtEl>
                                          <p:spTgt spid="19"/>
                                        </p:tgtEl>
                                        <p:attrNameLst>
                                          <p:attrName>style.visibility</p:attrName>
                                        </p:attrNameLst>
                                      </p:cBhvr>
                                      <p:to>
                                        <p:strVal val="visible"/>
                                      </p:to>
                                    </p:set>
                                    <p:anim calcmode="lin" valueType="num">
                                      <p:cBhvr>
                                        <p:cTn id="19" dur="250" fill="hold"/>
                                        <p:tgtEl>
                                          <p:spTgt spid="19"/>
                                        </p:tgtEl>
                                        <p:attrNameLst>
                                          <p:attrName>ppt_w</p:attrName>
                                        </p:attrNameLst>
                                      </p:cBhvr>
                                      <p:tavLst>
                                        <p:tav tm="0">
                                          <p:val>
                                            <p:strVal val="2/3*#ppt_w"/>
                                          </p:val>
                                        </p:tav>
                                        <p:tav tm="100000">
                                          <p:val>
                                            <p:strVal val="#ppt_w"/>
                                          </p:val>
                                        </p:tav>
                                      </p:tavLst>
                                    </p:anim>
                                    <p:anim calcmode="lin" valueType="num">
                                      <p:cBhvr>
                                        <p:cTn id="20" dur="250" fill="hold"/>
                                        <p:tgtEl>
                                          <p:spTgt spid="19"/>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500"/>
                                  </p:stCondLst>
                                  <p:childTnLst>
                                    <p:animMotion origin="layout" path="M -2.29167E-6 -1.48148E-6 L -2.29167E-6 0.07246 " pathEditMode="relative" rAng="0" ptsTypes="AA">
                                      <p:cBhvr>
                                        <p:cTn id="22" dur="500" spd="-100000" fill="hold"/>
                                        <p:tgtEl>
                                          <p:spTgt spid="19"/>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animBg="1"/>
      <p:bldP spid="18" grpId="1" animBg="1"/>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79D21F-082C-5789-7E7E-DB37A6F145F6}"/>
              </a:ext>
            </a:extLst>
          </p:cNvPr>
          <p:cNvSpPr>
            <a:spLocks noGrp="1"/>
          </p:cNvSpPr>
          <p:nvPr>
            <p:ph type="title"/>
          </p:nvPr>
        </p:nvSpPr>
        <p:spPr>
          <a:xfrm>
            <a:off x="672818" y="1023874"/>
            <a:ext cx="10849946" cy="1068388"/>
          </a:xfrm>
          <a:prstGeom prst="rect">
            <a:avLst/>
          </a:prstGeom>
        </p:spPr>
        <p:txBody>
          <a:bodyPr/>
          <a:lstStyle/>
          <a:p>
            <a:r>
              <a:rPr lang="en-US"/>
              <a:t>Time &amp; money spent</a:t>
            </a:r>
          </a:p>
        </p:txBody>
      </p:sp>
      <p:graphicFrame>
        <p:nvGraphicFramePr>
          <p:cNvPr id="4" name="Table 3">
            <a:extLst>
              <a:ext uri="{FF2B5EF4-FFF2-40B4-BE49-F238E27FC236}">
                <a16:creationId xmlns:a16="http://schemas.microsoft.com/office/drawing/2014/main" id="{A15FF5D5-7143-9A1B-E430-611E3C437E08}"/>
              </a:ext>
            </a:extLst>
          </p:cNvPr>
          <p:cNvGraphicFramePr>
            <a:graphicFrameLocks noGrp="1"/>
          </p:cNvGraphicFramePr>
          <p:nvPr>
            <p:extLst>
              <p:ext uri="{D42A27DB-BD31-4B8C-83A1-F6EECF244321}">
                <p14:modId xmlns:p14="http://schemas.microsoft.com/office/powerpoint/2010/main" val="231513755"/>
              </p:ext>
            </p:extLst>
          </p:nvPr>
        </p:nvGraphicFramePr>
        <p:xfrm>
          <a:off x="786808" y="2092262"/>
          <a:ext cx="10732373" cy="3984447"/>
        </p:xfrm>
        <a:graphic>
          <a:graphicData uri="http://schemas.openxmlformats.org/drawingml/2006/table">
            <a:tbl>
              <a:tblPr firstRow="1" bandRow="1">
                <a:effectLst>
                  <a:outerShdw blurRad="127000" dist="50800" dir="5400000" algn="ctr" rotWithShape="0">
                    <a:srgbClr val="000000">
                      <a:alpha val="9000"/>
                    </a:srgbClr>
                  </a:outerShdw>
                </a:effectLst>
                <a:tableStyleId>{125E5076-3810-47DD-B79F-674D7AD40C01}</a:tableStyleId>
              </a:tblPr>
              <a:tblGrid>
                <a:gridCol w="3011781">
                  <a:extLst>
                    <a:ext uri="{9D8B030D-6E8A-4147-A177-3AD203B41FA5}">
                      <a16:colId xmlns:a16="http://schemas.microsoft.com/office/drawing/2014/main" val="20001"/>
                    </a:ext>
                  </a:extLst>
                </a:gridCol>
                <a:gridCol w="2357288">
                  <a:extLst>
                    <a:ext uri="{9D8B030D-6E8A-4147-A177-3AD203B41FA5}">
                      <a16:colId xmlns:a16="http://schemas.microsoft.com/office/drawing/2014/main" val="20003"/>
                    </a:ext>
                  </a:extLst>
                </a:gridCol>
                <a:gridCol w="2681652">
                  <a:extLst>
                    <a:ext uri="{9D8B030D-6E8A-4147-A177-3AD203B41FA5}">
                      <a16:colId xmlns:a16="http://schemas.microsoft.com/office/drawing/2014/main" val="20004"/>
                    </a:ext>
                  </a:extLst>
                </a:gridCol>
                <a:gridCol w="2681652">
                  <a:extLst>
                    <a:ext uri="{9D8B030D-6E8A-4147-A177-3AD203B41FA5}">
                      <a16:colId xmlns:a16="http://schemas.microsoft.com/office/drawing/2014/main" val="444218995"/>
                    </a:ext>
                  </a:extLst>
                </a:gridCol>
              </a:tblGrid>
              <a:tr h="442935">
                <a:tc>
                  <a:txBody>
                    <a:bodyPr/>
                    <a:lstStyle/>
                    <a:p>
                      <a:pPr lvl="0" algn="ctr"/>
                      <a:r>
                        <a:rPr lang="en-IN" sz="1200" b="1" kern="1200">
                          <a:solidFill>
                            <a:schemeClr val="bg1"/>
                          </a:solidFill>
                          <a:latin typeface="Roboto" panose="02000000000000000000" pitchFamily="2" charset="0"/>
                          <a:ea typeface="Roboto" panose="02000000000000000000" pitchFamily="2" charset="0"/>
                          <a:cs typeface="Roboto" panose="02000000000000000000" pitchFamily="2" charset="0"/>
                        </a:rPr>
                        <a:t>Features</a:t>
                      </a: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kern="1200">
                          <a:solidFill>
                            <a:schemeClr val="bg1"/>
                          </a:solidFill>
                          <a:latin typeface="Roboto" panose="02000000000000000000" pitchFamily="2" charset="0"/>
                          <a:ea typeface="Roboto" panose="02000000000000000000" pitchFamily="2" charset="0"/>
                          <a:cs typeface="Roboto" panose="02000000000000000000" pitchFamily="2" charset="0"/>
                        </a:rPr>
                        <a:t>Before</a:t>
                      </a:r>
                      <a:endParaRPr lang="en-IN" sz="1200" b="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tc>
                  <a:txBody>
                    <a:bodyPr/>
                    <a:lstStyle/>
                    <a:p>
                      <a:pPr algn="ctr"/>
                      <a:r>
                        <a:rPr lang="en-IN" sz="1200" b="1">
                          <a:solidFill>
                            <a:schemeClr val="bg1"/>
                          </a:solidFill>
                          <a:latin typeface="Roboto" panose="02000000000000000000" pitchFamily="2" charset="0"/>
                          <a:ea typeface="Roboto" panose="02000000000000000000" pitchFamily="2" charset="0"/>
                          <a:cs typeface="Roboto" panose="02000000000000000000" pitchFamily="2" charset="0"/>
                        </a:rPr>
                        <a:t>After</a:t>
                      </a:r>
                      <a:endParaRPr lang="en-IN" sz="1200" b="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tc>
                  <a:txBody>
                    <a:bodyPr/>
                    <a:lstStyle/>
                    <a:p>
                      <a:pPr algn="ctr"/>
                      <a:r>
                        <a:rPr lang="en-IN" sz="1200" b="1">
                          <a:solidFill>
                            <a:schemeClr val="bg1"/>
                          </a:solidFill>
                          <a:latin typeface="Roboto" panose="02000000000000000000" pitchFamily="2" charset="0"/>
                          <a:ea typeface="Roboto" panose="02000000000000000000" pitchFamily="2" charset="0"/>
                          <a:cs typeface="Roboto" panose="02000000000000000000" pitchFamily="2" charset="0"/>
                        </a:rPr>
                        <a:t>2 Years Out</a:t>
                      </a: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extLst>
                  <a:ext uri="{0D108BD9-81ED-4DB2-BD59-A6C34878D82A}">
                    <a16:rowId xmlns:a16="http://schemas.microsoft.com/office/drawing/2014/main" val="10000"/>
                  </a:ext>
                </a:extLst>
              </a:tr>
              <a:tr h="611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Time Per Order:</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0"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611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Time Per Invoice:</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0"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65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Monthly Time:</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0"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658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Annual Time:</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0"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537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Number of Employees Involved in Shipping Process:</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0"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6325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Annual Time Spent on Invoices:</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0"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i="0">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N" sz="1200" b="1">
                        <a:solidFill>
                          <a:srgbClr val="3A3A3A"/>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7951059"/>
                  </a:ext>
                </a:extLst>
              </a:tr>
            </a:tbl>
          </a:graphicData>
        </a:graphic>
      </p:graphicFrame>
    </p:spTree>
    <p:extLst>
      <p:ext uri="{BB962C8B-B14F-4D97-AF65-F5344CB8AC3E}">
        <p14:creationId xmlns:p14="http://schemas.microsoft.com/office/powerpoint/2010/main" val="1078377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8CE1C3-A9EB-C79B-FFB7-E9C93C4038BB}"/>
              </a:ext>
            </a:extLst>
          </p:cNvPr>
          <p:cNvSpPr>
            <a:spLocks noGrp="1"/>
          </p:cNvSpPr>
          <p:nvPr>
            <p:ph type="title"/>
          </p:nvPr>
        </p:nvSpPr>
        <p:spPr/>
        <p:txBody>
          <a:bodyPr/>
          <a:lstStyle/>
          <a:p>
            <a:r>
              <a:rPr lang="en-US"/>
              <a:t>Understanding your freight costs</a:t>
            </a:r>
            <a:endParaRPr lang="en-US" b="0"/>
          </a:p>
        </p:txBody>
      </p:sp>
      <p:graphicFrame>
        <p:nvGraphicFramePr>
          <p:cNvPr id="2" name="Table 1">
            <a:extLst>
              <a:ext uri="{FF2B5EF4-FFF2-40B4-BE49-F238E27FC236}">
                <a16:creationId xmlns:a16="http://schemas.microsoft.com/office/drawing/2014/main" id="{3A2A7B2A-62BA-96A6-2904-1CCBCA6313AB}"/>
              </a:ext>
            </a:extLst>
          </p:cNvPr>
          <p:cNvGraphicFramePr>
            <a:graphicFrameLocks noGrp="1"/>
          </p:cNvGraphicFramePr>
          <p:nvPr>
            <p:extLst>
              <p:ext uri="{D42A27DB-BD31-4B8C-83A1-F6EECF244321}">
                <p14:modId xmlns:p14="http://schemas.microsoft.com/office/powerpoint/2010/main" val="1764514053"/>
              </p:ext>
            </p:extLst>
          </p:nvPr>
        </p:nvGraphicFramePr>
        <p:xfrm>
          <a:off x="786804" y="1861975"/>
          <a:ext cx="10732378" cy="4177315"/>
        </p:xfrm>
        <a:graphic>
          <a:graphicData uri="http://schemas.openxmlformats.org/drawingml/2006/table">
            <a:tbl>
              <a:tblPr firstRow="1" bandRow="1">
                <a:effectLst>
                  <a:outerShdw blurRad="127000" dist="50800" dir="5400000" algn="ctr" rotWithShape="0">
                    <a:srgbClr val="000000">
                      <a:alpha val="9000"/>
                    </a:srgbClr>
                  </a:outerShdw>
                </a:effectLst>
                <a:tableStyleId>{125E5076-3810-47DD-B79F-674D7AD40C01}</a:tableStyleId>
              </a:tblPr>
              <a:tblGrid>
                <a:gridCol w="5366189">
                  <a:extLst>
                    <a:ext uri="{9D8B030D-6E8A-4147-A177-3AD203B41FA5}">
                      <a16:colId xmlns:a16="http://schemas.microsoft.com/office/drawing/2014/main" val="20001"/>
                    </a:ext>
                  </a:extLst>
                </a:gridCol>
                <a:gridCol w="5366189">
                  <a:extLst>
                    <a:ext uri="{9D8B030D-6E8A-4147-A177-3AD203B41FA5}">
                      <a16:colId xmlns:a16="http://schemas.microsoft.com/office/drawing/2014/main" val="2276753293"/>
                    </a:ext>
                  </a:extLst>
                </a:gridCol>
              </a:tblGrid>
              <a:tr h="614497">
                <a:tc gridSpan="2">
                  <a:txBody>
                    <a:bodyPr/>
                    <a:lstStyle/>
                    <a:p>
                      <a:pPr lvl="0" algn="ctr"/>
                      <a:r>
                        <a:rPr lang="en-IN" sz="1200" b="1" kern="1200">
                          <a:solidFill>
                            <a:schemeClr val="bg1"/>
                          </a:solidFill>
                          <a:latin typeface="Roboto" panose="02000000000000000000" pitchFamily="2" charset="0"/>
                          <a:ea typeface="Roboto" panose="02000000000000000000" pitchFamily="2" charset="0"/>
                          <a:cs typeface="Roboto" panose="02000000000000000000" pitchFamily="2" charset="0"/>
                        </a:rPr>
                        <a:t>Understanding Your Freight Costs</a:t>
                      </a: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tc hMerge="1">
                  <a:txBody>
                    <a:bodyPr/>
                    <a:lstStyle/>
                    <a:p>
                      <a:pPr lvl="0" algn="ctr"/>
                      <a:endParaRPr lang="en-IN" sz="1200" b="1" kern="120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extLst>
                  <a:ext uri="{0D108BD9-81ED-4DB2-BD59-A6C34878D82A}">
                    <a16:rowId xmlns:a16="http://schemas.microsoft.com/office/drawing/2014/main" val="10000"/>
                  </a:ext>
                </a:extLst>
              </a:tr>
              <a:tr h="5938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Current Flat Charge per Shipment:</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$300</a:t>
                      </a:r>
                      <a:endPar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5938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Average Actual Cost per Shipment Last Year:</a:t>
                      </a:r>
                      <a:endPar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r>
                        <a:rPr lang="en-US" sz="12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$364</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938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Total Number of Shipments Last Year:</a:t>
                      </a:r>
                      <a:endPar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r>
                        <a:rPr lang="en-US" sz="12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21,000</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1826260"/>
                  </a:ext>
                </a:extLst>
              </a:tr>
              <a:tr h="5938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Revenue Generated from Flat Charge:</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$6,300,000</a:t>
                      </a:r>
                      <a:endParaRPr lang="en-US" sz="1200" b="1"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2990784"/>
                  </a:ext>
                </a:extLst>
              </a:tr>
              <a:tr h="5938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Total Actual Cost for Shipments:</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$7,644,000</a:t>
                      </a:r>
                      <a:endParaRPr lang="en-US" sz="1200" b="1"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38403593"/>
                  </a:ext>
                </a:extLst>
              </a:tr>
              <a:tr h="5938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Financial Shortfall:</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$1,344,000</a:t>
                      </a:r>
                      <a:endParaRPr lang="en-US" sz="1200" b="1"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3545517"/>
                  </a:ext>
                </a:extLst>
              </a:tr>
            </a:tbl>
          </a:graphicData>
        </a:graphic>
      </p:graphicFrame>
    </p:spTree>
    <p:extLst>
      <p:ext uri="{BB962C8B-B14F-4D97-AF65-F5344CB8AC3E}">
        <p14:creationId xmlns:p14="http://schemas.microsoft.com/office/powerpoint/2010/main" val="319991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6265E7-0962-AC15-9888-26B2D417A835}"/>
              </a:ext>
            </a:extLst>
          </p:cNvPr>
          <p:cNvSpPr>
            <a:spLocks noGrp="1"/>
          </p:cNvSpPr>
          <p:nvPr>
            <p:ph type="title"/>
          </p:nvPr>
        </p:nvSpPr>
        <p:spPr/>
        <p:txBody>
          <a:bodyPr/>
          <a:lstStyle/>
          <a:p>
            <a:r>
              <a:rPr lang="en-US" sz="3200" b="1" i="0">
                <a:solidFill>
                  <a:schemeClr val="tx1">
                    <a:lumMod val="85000"/>
                    <a:lumOff val="15000"/>
                  </a:schemeClr>
                </a:solidFill>
                <a:effectLst/>
                <a:latin typeface="Roboto"/>
                <a:ea typeface="Roboto"/>
                <a:cs typeface="Roboto"/>
              </a:rPr>
              <a:t>The LTL</a:t>
            </a:r>
            <a:r>
              <a:rPr lang="en-US" sz="3200" b="1">
                <a:solidFill>
                  <a:schemeClr val="tx1">
                    <a:lumMod val="85000"/>
                    <a:lumOff val="15000"/>
                  </a:schemeClr>
                </a:solidFill>
                <a:latin typeface="Roboto"/>
                <a:ea typeface="Roboto"/>
                <a:cs typeface="Roboto"/>
              </a:rPr>
              <a:t> shipping industry</a:t>
            </a:r>
            <a:r>
              <a:rPr lang="en-US" sz="3200" b="1" i="0">
                <a:solidFill>
                  <a:schemeClr val="tx1">
                    <a:lumMod val="85000"/>
                    <a:lumOff val="15000"/>
                  </a:schemeClr>
                </a:solidFill>
                <a:effectLst/>
                <a:latin typeface="Roboto"/>
                <a:ea typeface="Roboto"/>
                <a:cs typeface="Roboto"/>
              </a:rPr>
              <a:t> is plagued by </a:t>
            </a:r>
            <a:r>
              <a:rPr lang="en-US" sz="3200" b="1" i="0">
                <a:solidFill>
                  <a:srgbClr val="0078FF"/>
                </a:solidFill>
                <a:effectLst/>
                <a:latin typeface="Roboto"/>
                <a:ea typeface="Roboto"/>
                <a:cs typeface="Roboto"/>
              </a:rPr>
              <a:t>inefficiencies</a:t>
            </a:r>
            <a:r>
              <a:rPr lang="en-US" sz="3200" b="1" i="0">
                <a:solidFill>
                  <a:schemeClr val="tx1">
                    <a:lumMod val="85000"/>
                    <a:lumOff val="15000"/>
                  </a:schemeClr>
                </a:solidFill>
                <a:effectLst/>
                <a:latin typeface="Roboto"/>
                <a:ea typeface="Roboto"/>
                <a:cs typeface="Roboto"/>
              </a:rPr>
              <a:t>, </a:t>
            </a:r>
            <a:r>
              <a:rPr lang="en-US" sz="3200" b="1" i="0">
                <a:solidFill>
                  <a:srgbClr val="0078FF"/>
                </a:solidFill>
                <a:effectLst/>
                <a:latin typeface="Roboto"/>
                <a:ea typeface="Roboto"/>
                <a:cs typeface="Roboto"/>
              </a:rPr>
              <a:t>lack of transparency</a:t>
            </a:r>
            <a:r>
              <a:rPr lang="en-US" sz="3200" b="1" i="0">
                <a:solidFill>
                  <a:schemeClr val="tx1">
                    <a:lumMod val="85000"/>
                    <a:lumOff val="15000"/>
                  </a:schemeClr>
                </a:solidFill>
                <a:effectLst/>
                <a:latin typeface="Roboto"/>
                <a:ea typeface="Roboto"/>
                <a:cs typeface="Roboto"/>
              </a:rPr>
              <a:t>, and </a:t>
            </a:r>
            <a:r>
              <a:rPr lang="en-US" sz="3200" b="1" i="0">
                <a:solidFill>
                  <a:srgbClr val="0078FF"/>
                </a:solidFill>
                <a:effectLst/>
                <a:latin typeface="Roboto"/>
                <a:ea typeface="Roboto"/>
                <a:cs typeface="Roboto"/>
              </a:rPr>
              <a:t>outdated processes </a:t>
            </a:r>
            <a:r>
              <a:rPr lang="en-US" sz="3200" b="1">
                <a:solidFill>
                  <a:schemeClr val="tx1">
                    <a:lumMod val="85000"/>
                    <a:lumOff val="15000"/>
                  </a:schemeClr>
                </a:solidFill>
                <a:latin typeface="Roboto"/>
                <a:ea typeface="Roboto"/>
                <a:cs typeface="Roboto"/>
              </a:rPr>
              <a:t>that </a:t>
            </a:r>
            <a:r>
              <a:rPr lang="en-US" sz="3200" b="1" i="0">
                <a:solidFill>
                  <a:schemeClr val="tx1">
                    <a:lumMod val="85000"/>
                    <a:lumOff val="15000"/>
                  </a:schemeClr>
                </a:solidFill>
                <a:effectLst/>
                <a:latin typeface="Roboto"/>
                <a:ea typeface="Roboto"/>
                <a:cs typeface="Roboto"/>
              </a:rPr>
              <a:t>hinder </a:t>
            </a:r>
            <a:r>
              <a:rPr lang="en-US" sz="3200" b="1">
                <a:solidFill>
                  <a:schemeClr val="tx1">
                    <a:lumMod val="85000"/>
                    <a:lumOff val="15000"/>
                  </a:schemeClr>
                </a:solidFill>
                <a:latin typeface="Roboto"/>
                <a:ea typeface="Roboto"/>
                <a:cs typeface="Roboto"/>
              </a:rPr>
              <a:t>business growth</a:t>
            </a:r>
            <a:br>
              <a:rPr lang="en-US" sz="3200" b="1">
                <a:solidFill>
                  <a:schemeClr val="tx1">
                    <a:lumMod val="85000"/>
                    <a:lumOff val="15000"/>
                  </a:schemeClr>
                </a:solidFill>
                <a:latin typeface="Roboto"/>
                <a:ea typeface="Roboto"/>
                <a:cs typeface="Roboto"/>
              </a:rPr>
            </a:br>
            <a:endParaRPr lang="en-US"/>
          </a:p>
        </p:txBody>
      </p:sp>
      <p:sp>
        <p:nvSpPr>
          <p:cNvPr id="7" name="Rectangle 6">
            <a:extLst>
              <a:ext uri="{FF2B5EF4-FFF2-40B4-BE49-F238E27FC236}">
                <a16:creationId xmlns:a16="http://schemas.microsoft.com/office/drawing/2014/main" id="{FC754F5E-2E80-822C-393E-B2E3928F217D}"/>
              </a:ext>
            </a:extLst>
          </p:cNvPr>
          <p:cNvSpPr/>
          <p:nvPr/>
        </p:nvSpPr>
        <p:spPr>
          <a:xfrm>
            <a:off x="751919" y="3010503"/>
            <a:ext cx="4920947" cy="2850058"/>
          </a:xfrm>
          <a:prstGeom prst="rect">
            <a:avLst/>
          </a:prstGeom>
          <a:solidFill>
            <a:schemeClr val="bg1"/>
          </a:solidFill>
          <a:ln>
            <a:noFill/>
          </a:ln>
          <a:effectLst>
            <a:outerShdw blurRad="353771" dist="38100" dir="8100000" algn="tr" rotWithShape="0">
              <a:prstClr val="black">
                <a:alpha val="872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spcBef>
                <a:spcPts val="1000"/>
              </a:spcBef>
            </a:pPr>
            <a:r>
              <a:rPr lang="en-US" sz="1200" i="0">
                <a:solidFill>
                  <a:srgbClr val="374151"/>
                </a:solidFill>
                <a:effectLst/>
                <a:highlight>
                  <a:srgbClr val="FFFFFF"/>
                </a:highlight>
                <a:latin typeface="Roboto Thin" panose="02000000000000000000" pitchFamily="2" charset="0"/>
                <a:ea typeface="Roboto Thin" panose="02000000000000000000" pitchFamily="2" charset="0"/>
                <a:cs typeface="Roboto Thin" panose="02000000000000000000" pitchFamily="2" charset="0"/>
              </a:rPr>
              <a:t>“M</a:t>
            </a:r>
            <a:r>
              <a:rPr lang="en-US" sz="1200" i="0" u="none" strike="noStrike">
                <a:solidFill>
                  <a:srgbClr val="212121"/>
                </a:solidFill>
                <a:effectLst/>
                <a:highlight>
                  <a:srgbClr val="FFFFFF"/>
                </a:highlight>
                <a:latin typeface="Roboto Thin" panose="02000000000000000000" pitchFamily="2" charset="0"/>
                <a:ea typeface="Roboto Thin" panose="02000000000000000000" pitchFamily="2" charset="0"/>
                <a:cs typeface="Roboto Thin" panose="02000000000000000000" pitchFamily="2" charset="0"/>
              </a:rPr>
              <a:t>yCarrier has been a God-send for starting up our shipping department. We don’t have the time to log into 3 or 4 different websites to compare shipping rates, and we need to give our customers a fast/accurate freight quote via email or on the phone. </a:t>
            </a:r>
            <a:r>
              <a:rPr lang="en-US" sz="1200">
                <a:solidFill>
                  <a:srgbClr val="212121"/>
                </a:solidFill>
                <a:highlight>
                  <a:srgbClr val="FFFFFF"/>
                </a:highlight>
                <a:latin typeface="Roboto Thin" panose="02000000000000000000" pitchFamily="2" charset="0"/>
                <a:ea typeface="Roboto Thin" panose="02000000000000000000" pitchFamily="2" charset="0"/>
                <a:cs typeface="Roboto Thin" panose="02000000000000000000" pitchFamily="2" charset="0"/>
              </a:rPr>
              <a:t>MyCarrier is</a:t>
            </a:r>
            <a:r>
              <a:rPr lang="en-US" sz="1200" i="0" u="none" strike="noStrike">
                <a:solidFill>
                  <a:srgbClr val="212121"/>
                </a:solidFill>
                <a:effectLst/>
                <a:highlight>
                  <a:srgbClr val="FFFFFF"/>
                </a:highlight>
                <a:latin typeface="Roboto Thin" panose="02000000000000000000" pitchFamily="2" charset="0"/>
                <a:ea typeface="Roboto Thin" panose="02000000000000000000" pitchFamily="2" charset="0"/>
                <a:cs typeface="Roboto Thin" panose="02000000000000000000" pitchFamily="2" charset="0"/>
              </a:rPr>
              <a:t> the easiest most accurate freight quote source we’ve found thus far.”</a:t>
            </a:r>
            <a:endParaRPr lang="en-US" sz="1200" i="0">
              <a:solidFill>
                <a:srgbClr val="374151"/>
              </a:solidFill>
              <a:effectLst/>
              <a:latin typeface="Roboto Thin" panose="02000000000000000000" pitchFamily="2" charset="0"/>
              <a:ea typeface="Roboto Thin" panose="02000000000000000000" pitchFamily="2" charset="0"/>
              <a:cs typeface="Roboto Thin" panose="02000000000000000000" pitchFamily="2" charset="0"/>
            </a:endParaRPr>
          </a:p>
          <a:p>
            <a:pPr algn="ctr">
              <a:lnSpc>
                <a:spcPct val="130000"/>
              </a:lnSpc>
              <a:spcBef>
                <a:spcPts val="1000"/>
              </a:spcBef>
            </a:pPr>
            <a:r>
              <a:rPr lang="en-US" sz="1200" b="1">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Joey H., Director of Sales, Federated Ordnance</a:t>
            </a:r>
            <a:endParaRPr lang="en-US" sz="1000" b="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072CDAAA-AFDD-70B4-AE6D-028E89134B8B}"/>
              </a:ext>
            </a:extLst>
          </p:cNvPr>
          <p:cNvSpPr/>
          <p:nvPr/>
        </p:nvSpPr>
        <p:spPr>
          <a:xfrm>
            <a:off x="6519135" y="3010503"/>
            <a:ext cx="4920946" cy="2850058"/>
          </a:xfrm>
          <a:prstGeom prst="rect">
            <a:avLst/>
          </a:prstGeom>
          <a:solidFill>
            <a:schemeClr val="bg1"/>
          </a:solidFill>
          <a:ln>
            <a:noFill/>
          </a:ln>
          <a:effectLst>
            <a:outerShdw blurRad="353771" dist="38100" dir="8100000" algn="tr" rotWithShape="0">
              <a:prstClr val="black">
                <a:alpha val="872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“More and more, we’re seeing that carriers are choosing to work with shippers who can provide them with early, accurate information. Using MyCarrier has led to streamlined pickups and a reduction in business risk, securing capacity as a shipper of choice and saving us money, which is a must with the capacity issues the market is facing </a:t>
            </a:r>
          </a:p>
          <a:p>
            <a:pPr algn="ctr"/>
            <a:r>
              <a:rPr lang="en-US" sz="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right now.” ​</a:t>
            </a:r>
          </a:p>
          <a:p>
            <a:pPr algn="ctr"/>
            <a:r>
              <a:rPr lang="en-US" sz="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a:t>
            </a:r>
          </a:p>
          <a:p>
            <a:pPr algn="ctr"/>
            <a:r>
              <a:rPr lang="en-US" sz="12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Jeremy J., Transportation Director, Lucas Oil</a:t>
            </a:r>
          </a:p>
        </p:txBody>
      </p:sp>
      <p:sp>
        <p:nvSpPr>
          <p:cNvPr id="2" name="Rectangle 1">
            <a:extLst>
              <a:ext uri="{FF2B5EF4-FFF2-40B4-BE49-F238E27FC236}">
                <a16:creationId xmlns:a16="http://schemas.microsoft.com/office/drawing/2014/main" id="{5F68E676-9857-0400-0F57-E436BB280424}"/>
              </a:ext>
            </a:extLst>
          </p:cNvPr>
          <p:cNvSpPr/>
          <p:nvPr/>
        </p:nvSpPr>
        <p:spPr>
          <a:xfrm>
            <a:off x="751919" y="3010503"/>
            <a:ext cx="4920947" cy="87700"/>
          </a:xfrm>
          <a:prstGeom prst="rect">
            <a:avLst/>
          </a:prstGeom>
          <a:solidFill>
            <a:srgbClr val="017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CD1150A-58E8-A7D9-5558-D9A2DD76EECB}"/>
              </a:ext>
            </a:extLst>
          </p:cNvPr>
          <p:cNvSpPr/>
          <p:nvPr/>
        </p:nvSpPr>
        <p:spPr>
          <a:xfrm>
            <a:off x="6519134" y="3010503"/>
            <a:ext cx="4920947" cy="87700"/>
          </a:xfrm>
          <a:prstGeom prst="rect">
            <a:avLst/>
          </a:prstGeom>
          <a:solidFill>
            <a:srgbClr val="0175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34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8CE1C3-A9EB-C79B-FFB7-E9C93C4038BB}"/>
              </a:ext>
            </a:extLst>
          </p:cNvPr>
          <p:cNvSpPr>
            <a:spLocks noGrp="1"/>
          </p:cNvSpPr>
          <p:nvPr>
            <p:ph type="title"/>
          </p:nvPr>
        </p:nvSpPr>
        <p:spPr/>
        <p:txBody>
          <a:bodyPr/>
          <a:lstStyle/>
          <a:p>
            <a:r>
              <a:rPr lang="en-US"/>
              <a:t>Financial benefits: hard costs</a:t>
            </a:r>
          </a:p>
        </p:txBody>
      </p:sp>
      <p:graphicFrame>
        <p:nvGraphicFramePr>
          <p:cNvPr id="3" name="Table 2">
            <a:extLst>
              <a:ext uri="{FF2B5EF4-FFF2-40B4-BE49-F238E27FC236}">
                <a16:creationId xmlns:a16="http://schemas.microsoft.com/office/drawing/2014/main" id="{C0BD8ADD-909D-72BB-3275-553BC9EBE416}"/>
              </a:ext>
            </a:extLst>
          </p:cNvPr>
          <p:cNvGraphicFramePr>
            <a:graphicFrameLocks noGrp="1"/>
          </p:cNvGraphicFramePr>
          <p:nvPr>
            <p:extLst>
              <p:ext uri="{D42A27DB-BD31-4B8C-83A1-F6EECF244321}">
                <p14:modId xmlns:p14="http://schemas.microsoft.com/office/powerpoint/2010/main" val="1086421285"/>
              </p:ext>
            </p:extLst>
          </p:nvPr>
        </p:nvGraphicFramePr>
        <p:xfrm>
          <a:off x="6728637" y="1859741"/>
          <a:ext cx="4973108" cy="1822456"/>
        </p:xfrm>
        <a:graphic>
          <a:graphicData uri="http://schemas.openxmlformats.org/drawingml/2006/table">
            <a:tbl>
              <a:tblPr firstRow="1" bandRow="1">
                <a:effectLst>
                  <a:outerShdw blurRad="127000" dist="50800" dir="5400000" algn="ctr" rotWithShape="0">
                    <a:srgbClr val="000000">
                      <a:alpha val="9000"/>
                    </a:srgbClr>
                  </a:outerShdw>
                </a:effectLst>
                <a:tableStyleId>{125E5076-3810-47DD-B79F-674D7AD40C01}</a:tableStyleId>
              </a:tblPr>
              <a:tblGrid>
                <a:gridCol w="2486554">
                  <a:extLst>
                    <a:ext uri="{9D8B030D-6E8A-4147-A177-3AD203B41FA5}">
                      <a16:colId xmlns:a16="http://schemas.microsoft.com/office/drawing/2014/main" val="20001"/>
                    </a:ext>
                  </a:extLst>
                </a:gridCol>
                <a:gridCol w="2486554">
                  <a:extLst>
                    <a:ext uri="{9D8B030D-6E8A-4147-A177-3AD203B41FA5}">
                      <a16:colId xmlns:a16="http://schemas.microsoft.com/office/drawing/2014/main" val="2276753293"/>
                    </a:ext>
                  </a:extLst>
                </a:gridCol>
              </a:tblGrid>
              <a:tr h="370567">
                <a:tc gridSpan="2">
                  <a:txBody>
                    <a:bodyPr/>
                    <a:lstStyle/>
                    <a:p>
                      <a:pPr lvl="0" algn="ctr"/>
                      <a:r>
                        <a:rPr lang="en-IN" sz="1000" b="1" kern="1200">
                          <a:solidFill>
                            <a:schemeClr val="bg1"/>
                          </a:solidFill>
                          <a:latin typeface="Roboto" panose="02000000000000000000" pitchFamily="2" charset="0"/>
                          <a:ea typeface="Roboto" panose="02000000000000000000" pitchFamily="2" charset="0"/>
                          <a:cs typeface="Roboto" panose="02000000000000000000" pitchFamily="2" charset="0"/>
                        </a:rPr>
                        <a:t>MyInvoiceHub Savings</a:t>
                      </a: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tc hMerge="1">
                  <a:txBody>
                    <a:bodyPr/>
                    <a:lstStyle/>
                    <a:p>
                      <a:pPr lvl="0" algn="ctr"/>
                      <a:endParaRPr lang="en-IN" sz="1200" b="1" kern="120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extLst>
                  <a:ext uri="{0D108BD9-81ED-4DB2-BD59-A6C34878D82A}">
                    <a16:rowId xmlns:a16="http://schemas.microsoft.com/office/drawing/2014/main" val="10000"/>
                  </a:ext>
                </a:extLst>
              </a:tr>
              <a:tr h="483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Current Labor Costs:</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$43,750 (1,750 hours at $25/hour)</a:t>
                      </a:r>
                      <a:endPar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83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Post-Integration Labor Costs:</a:t>
                      </a:r>
                      <a:endParaRPr lang="en-US" sz="10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$4,375 (175 hours at $25/hour)</a:t>
                      </a:r>
                      <a:endParaRPr lang="en-US" sz="10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83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Annual Savings:</a:t>
                      </a:r>
                      <a:endParaRPr lang="en-US" sz="10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$39,375</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1826260"/>
                  </a:ext>
                </a:extLst>
              </a:tr>
            </a:tbl>
          </a:graphicData>
        </a:graphic>
      </p:graphicFrame>
      <p:graphicFrame>
        <p:nvGraphicFramePr>
          <p:cNvPr id="5" name="Table 4">
            <a:extLst>
              <a:ext uri="{FF2B5EF4-FFF2-40B4-BE49-F238E27FC236}">
                <a16:creationId xmlns:a16="http://schemas.microsoft.com/office/drawing/2014/main" id="{3D051BED-D9BD-E5C9-F766-C2E59951B1E6}"/>
              </a:ext>
            </a:extLst>
          </p:cNvPr>
          <p:cNvGraphicFramePr>
            <a:graphicFrameLocks noGrp="1"/>
          </p:cNvGraphicFramePr>
          <p:nvPr>
            <p:extLst>
              <p:ext uri="{D42A27DB-BD31-4B8C-83A1-F6EECF244321}">
                <p14:modId xmlns:p14="http://schemas.microsoft.com/office/powerpoint/2010/main" val="1454586196"/>
              </p:ext>
            </p:extLst>
          </p:nvPr>
        </p:nvGraphicFramePr>
        <p:xfrm>
          <a:off x="6728637" y="4180287"/>
          <a:ext cx="4973108" cy="1822455"/>
        </p:xfrm>
        <a:graphic>
          <a:graphicData uri="http://schemas.openxmlformats.org/drawingml/2006/table">
            <a:tbl>
              <a:tblPr firstRow="1" bandRow="1">
                <a:effectLst>
                  <a:outerShdw blurRad="127000" dist="50800" dir="5400000" algn="ctr" rotWithShape="0">
                    <a:srgbClr val="000000">
                      <a:alpha val="9000"/>
                    </a:srgbClr>
                  </a:outerShdw>
                </a:effectLst>
                <a:tableStyleId>{125E5076-3810-47DD-B79F-674D7AD40C01}</a:tableStyleId>
              </a:tblPr>
              <a:tblGrid>
                <a:gridCol w="2486554">
                  <a:extLst>
                    <a:ext uri="{9D8B030D-6E8A-4147-A177-3AD203B41FA5}">
                      <a16:colId xmlns:a16="http://schemas.microsoft.com/office/drawing/2014/main" val="20001"/>
                    </a:ext>
                  </a:extLst>
                </a:gridCol>
                <a:gridCol w="2486554">
                  <a:extLst>
                    <a:ext uri="{9D8B030D-6E8A-4147-A177-3AD203B41FA5}">
                      <a16:colId xmlns:a16="http://schemas.microsoft.com/office/drawing/2014/main" val="2276753293"/>
                    </a:ext>
                  </a:extLst>
                </a:gridCol>
              </a:tblGrid>
              <a:tr h="367272">
                <a:tc gridSpan="2">
                  <a:txBody>
                    <a:bodyPr/>
                    <a:lstStyle/>
                    <a:p>
                      <a:pPr lvl="0" algn="ctr"/>
                      <a:r>
                        <a:rPr lang="en-IN" sz="1000" b="1" kern="1200">
                          <a:solidFill>
                            <a:schemeClr val="bg1"/>
                          </a:solidFill>
                          <a:latin typeface="Roboto" panose="02000000000000000000" pitchFamily="2" charset="0"/>
                          <a:ea typeface="Roboto" panose="02000000000000000000" pitchFamily="2" charset="0"/>
                          <a:cs typeface="Roboto" panose="02000000000000000000" pitchFamily="2" charset="0"/>
                        </a:rPr>
                        <a:t>Dispatch Time and </a:t>
                      </a:r>
                      <a:r>
                        <a:rPr lang="en-IN" sz="1000" b="1" kern="1200" err="1">
                          <a:solidFill>
                            <a:schemeClr val="bg1"/>
                          </a:solidFill>
                          <a:latin typeface="Roboto" panose="02000000000000000000" pitchFamily="2" charset="0"/>
                          <a:ea typeface="Roboto" panose="02000000000000000000" pitchFamily="2" charset="0"/>
                          <a:cs typeface="Roboto" panose="02000000000000000000" pitchFamily="2" charset="0"/>
                        </a:rPr>
                        <a:t>Labor</a:t>
                      </a:r>
                      <a:r>
                        <a:rPr lang="en-IN" sz="1000" b="1" kern="1200">
                          <a:solidFill>
                            <a:schemeClr val="bg1"/>
                          </a:solidFill>
                          <a:latin typeface="Roboto" panose="02000000000000000000" pitchFamily="2" charset="0"/>
                          <a:ea typeface="Roboto" panose="02000000000000000000" pitchFamily="2" charset="0"/>
                          <a:cs typeface="Roboto" panose="02000000000000000000" pitchFamily="2" charset="0"/>
                        </a:rPr>
                        <a:t> Savings</a:t>
                      </a: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tc hMerge="1">
                  <a:txBody>
                    <a:bodyPr/>
                    <a:lstStyle/>
                    <a:p>
                      <a:pPr lvl="0" algn="ctr"/>
                      <a:endParaRPr lang="en-IN" sz="1200" b="1" kern="120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extLst>
                  <a:ext uri="{0D108BD9-81ED-4DB2-BD59-A6C34878D82A}">
                    <a16:rowId xmlns:a16="http://schemas.microsoft.com/office/drawing/2014/main" val="10000"/>
                  </a:ext>
                </a:extLst>
              </a:tr>
              <a:tr h="485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Current Labor Costs:</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r>
                        <a:rPr lang="en-US" sz="10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$61,250 (2,450 hours at $25/hour)</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85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Post-Integration Labor Costs:</a:t>
                      </a:r>
                      <a:endParaRPr lang="en-US" sz="10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r>
                        <a:rPr lang="en-US" sz="10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$17,500 (700 hours at $25/hour)</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85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Annual Savings:</a:t>
                      </a:r>
                      <a:endParaRPr lang="en-US" sz="10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r>
                        <a:rPr lang="en-US" sz="10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$43,750</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1826260"/>
                  </a:ext>
                </a:extLst>
              </a:tr>
            </a:tbl>
          </a:graphicData>
        </a:graphic>
      </p:graphicFrame>
      <p:graphicFrame>
        <p:nvGraphicFramePr>
          <p:cNvPr id="7" name="Table 6">
            <a:extLst>
              <a:ext uri="{FF2B5EF4-FFF2-40B4-BE49-F238E27FC236}">
                <a16:creationId xmlns:a16="http://schemas.microsoft.com/office/drawing/2014/main" id="{26F89073-9991-E163-F5EF-A910FC594132}"/>
              </a:ext>
            </a:extLst>
          </p:cNvPr>
          <p:cNvGraphicFramePr>
            <a:graphicFrameLocks noGrp="1"/>
          </p:cNvGraphicFramePr>
          <p:nvPr>
            <p:extLst>
              <p:ext uri="{D42A27DB-BD31-4B8C-83A1-F6EECF244321}">
                <p14:modId xmlns:p14="http://schemas.microsoft.com/office/powerpoint/2010/main" val="2380274640"/>
              </p:ext>
            </p:extLst>
          </p:nvPr>
        </p:nvGraphicFramePr>
        <p:xfrm>
          <a:off x="764929" y="1859741"/>
          <a:ext cx="5426764" cy="4143002"/>
        </p:xfrm>
        <a:graphic>
          <a:graphicData uri="http://schemas.openxmlformats.org/drawingml/2006/table">
            <a:tbl>
              <a:tblPr firstRow="1" bandRow="1">
                <a:effectLst>
                  <a:outerShdw blurRad="127000" dist="50800" dir="5400000" algn="ctr" rotWithShape="0">
                    <a:srgbClr val="000000">
                      <a:alpha val="9000"/>
                    </a:srgbClr>
                  </a:outerShdw>
                </a:effectLst>
                <a:tableStyleId>{125E5076-3810-47DD-B79F-674D7AD40C01}</a:tableStyleId>
              </a:tblPr>
              <a:tblGrid>
                <a:gridCol w="2713382">
                  <a:extLst>
                    <a:ext uri="{9D8B030D-6E8A-4147-A177-3AD203B41FA5}">
                      <a16:colId xmlns:a16="http://schemas.microsoft.com/office/drawing/2014/main" val="20001"/>
                    </a:ext>
                  </a:extLst>
                </a:gridCol>
                <a:gridCol w="2713382">
                  <a:extLst>
                    <a:ext uri="{9D8B030D-6E8A-4147-A177-3AD203B41FA5}">
                      <a16:colId xmlns:a16="http://schemas.microsoft.com/office/drawing/2014/main" val="2276753293"/>
                    </a:ext>
                  </a:extLst>
                </a:gridCol>
              </a:tblGrid>
              <a:tr h="447524">
                <a:tc gridSpan="2">
                  <a:txBody>
                    <a:bodyPr/>
                    <a:lstStyle/>
                    <a:p>
                      <a:pPr lvl="0" algn="ctr"/>
                      <a:r>
                        <a:rPr lang="en-IN" sz="1200" b="1" kern="1200">
                          <a:solidFill>
                            <a:schemeClr val="bg1"/>
                          </a:solidFill>
                          <a:latin typeface="Roboto" panose="02000000000000000000" pitchFamily="2" charset="0"/>
                          <a:ea typeface="Roboto" panose="02000000000000000000" pitchFamily="2" charset="0"/>
                          <a:cs typeface="Roboto" panose="02000000000000000000" pitchFamily="2" charset="0"/>
                        </a:rPr>
                        <a:t>Total Savings Calculations</a:t>
                      </a: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tc hMerge="1">
                  <a:txBody>
                    <a:bodyPr/>
                    <a:lstStyle/>
                    <a:p>
                      <a:pPr lvl="0" algn="ctr"/>
                      <a:endParaRPr lang="en-IN" sz="1200" b="1" kern="120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104165" marR="104165" marT="104165" marB="104165"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007AFF"/>
                    </a:solidFill>
                  </a:tcPr>
                </a:tc>
                <a:extLst>
                  <a:ext uri="{0D108BD9-81ED-4DB2-BD59-A6C34878D82A}">
                    <a16:rowId xmlns:a16="http://schemas.microsoft.com/office/drawing/2014/main" val="10000"/>
                  </a:ext>
                </a:extLst>
              </a:tr>
              <a:tr h="615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Initial Total Savings:</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r>
                        <a:rPr lang="en-US" sz="10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$106,125</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615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Annual Staff Savings:</a:t>
                      </a:r>
                      <a:endParaRPr lang="en-US" sz="10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r>
                        <a:rPr lang="en-US" sz="10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$21,000 (Avoiding Summer Staffing)</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15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Deductions:</a:t>
                      </a:r>
                      <a:endParaRPr lang="en-US" sz="10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r>
                        <a:rPr lang="en-US" sz="10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$61,152</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1826260"/>
                  </a:ext>
                </a:extLst>
              </a:tr>
              <a:tr h="615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Net Total Savings:</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$44,973</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2990784"/>
                  </a:ext>
                </a:extLst>
              </a:tr>
              <a:tr h="615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ROI:</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73.5%</a:t>
                      </a:r>
                      <a:endParaRPr lang="en-US" sz="1000" b="1"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38403593"/>
                  </a:ext>
                </a:extLst>
              </a:tr>
              <a:tr h="615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Return:</a:t>
                      </a: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rPr>
                        <a:t>$0.73 for every dollar invested</a:t>
                      </a:r>
                      <a:endParaRPr lang="en-US" sz="1000" b="1" i="0">
                        <a:solidFill>
                          <a:schemeClr val="tx1">
                            <a:lumMod val="75000"/>
                            <a:lumOff val="25000"/>
                          </a:schemeClr>
                        </a:solidFill>
                        <a:effectLst/>
                        <a:latin typeface="Roboto" panose="02000000000000000000" pitchFamily="2" charset="0"/>
                        <a:ea typeface="Roboto" panose="02000000000000000000" pitchFamily="2" charset="0"/>
                        <a:cs typeface="Roboto" panose="02000000000000000000" pitchFamily="2"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3545517"/>
                  </a:ext>
                </a:extLst>
              </a:tr>
            </a:tbl>
          </a:graphicData>
        </a:graphic>
      </p:graphicFrame>
    </p:spTree>
    <p:extLst>
      <p:ext uri="{BB962C8B-B14F-4D97-AF65-F5344CB8AC3E}">
        <p14:creationId xmlns:p14="http://schemas.microsoft.com/office/powerpoint/2010/main" val="30354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8CE1C3-A9EB-C79B-FFB7-E9C93C4038BB}"/>
              </a:ext>
            </a:extLst>
          </p:cNvPr>
          <p:cNvSpPr>
            <a:spLocks noGrp="1"/>
          </p:cNvSpPr>
          <p:nvPr>
            <p:ph type="title"/>
          </p:nvPr>
        </p:nvSpPr>
        <p:spPr/>
        <p:txBody>
          <a:bodyPr/>
          <a:lstStyle/>
          <a:p>
            <a:r>
              <a:rPr lang="en-US"/>
              <a:t>Financial benefits: soft costs</a:t>
            </a:r>
          </a:p>
        </p:txBody>
      </p:sp>
      <p:sp>
        <p:nvSpPr>
          <p:cNvPr id="5" name="Rectangle: Rounded Corners 9">
            <a:extLst>
              <a:ext uri="{FF2B5EF4-FFF2-40B4-BE49-F238E27FC236}">
                <a16:creationId xmlns:a16="http://schemas.microsoft.com/office/drawing/2014/main" id="{08925C26-FDB0-63BE-0B26-0ACC61BCBC4D}"/>
              </a:ext>
            </a:extLst>
          </p:cNvPr>
          <p:cNvSpPr/>
          <p:nvPr/>
        </p:nvSpPr>
        <p:spPr>
          <a:xfrm>
            <a:off x="763020" y="3350634"/>
            <a:ext cx="4925039" cy="119743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lvl="0">
              <a:defRPr/>
            </a:pPr>
            <a:r>
              <a:rPr lang="en-US" sz="1200" b="1">
                <a:solidFill>
                  <a:srgbClr val="005FD2"/>
                </a:solidFill>
                <a:latin typeface="Roboto"/>
                <a:ea typeface="Roboto"/>
                <a:cs typeface="Roboto"/>
              </a:rPr>
              <a:t>Seamless Operational Integration</a:t>
            </a:r>
            <a:endParaRPr lang="en-US" sz="1200">
              <a:solidFill>
                <a:prstClr val="white">
                  <a:lumMod val="50000"/>
                </a:prstClr>
              </a:solidFill>
              <a:latin typeface="Roboto"/>
              <a:ea typeface="Roboto"/>
              <a:cs typeface="Roboto"/>
            </a:endParaRPr>
          </a:p>
          <a:p>
            <a:pPr lvl="0">
              <a:defRPr/>
            </a:pPr>
            <a:r>
              <a:rPr lang="en-US" sz="1000">
                <a:solidFill>
                  <a:schemeClr val="tx1">
                    <a:lumMod val="75000"/>
                    <a:lumOff val="25000"/>
                  </a:schemeClr>
                </a:solidFill>
                <a:latin typeface="Roboto"/>
                <a:ea typeface="Roboto"/>
                <a:cs typeface="Roboto"/>
              </a:rPr>
              <a:t>Integrating MyCarrier with your preferred ERP streamlines your workflows, cutting down order processing times significantly. This leads to operational cost savings and reduces the dependency on additional labor, translating into long-term operational efficiency.</a:t>
            </a:r>
          </a:p>
        </p:txBody>
      </p:sp>
      <p:sp>
        <p:nvSpPr>
          <p:cNvPr id="6" name="Rectangle: Rounded Corners 9">
            <a:extLst>
              <a:ext uri="{FF2B5EF4-FFF2-40B4-BE49-F238E27FC236}">
                <a16:creationId xmlns:a16="http://schemas.microsoft.com/office/drawing/2014/main" id="{D67D74D1-4A89-92CD-8B91-5FAF224253D9}"/>
              </a:ext>
            </a:extLst>
          </p:cNvPr>
          <p:cNvSpPr/>
          <p:nvPr/>
        </p:nvSpPr>
        <p:spPr>
          <a:xfrm>
            <a:off x="763020" y="4779980"/>
            <a:ext cx="4925039" cy="119743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lvl="0">
              <a:defRPr/>
            </a:pPr>
            <a:r>
              <a:rPr lang="en-US" sz="1200" b="1">
                <a:solidFill>
                  <a:srgbClr val="005FD2"/>
                </a:solidFill>
                <a:latin typeface="Roboto"/>
                <a:ea typeface="Roboto"/>
                <a:cs typeface="Roboto"/>
              </a:rPr>
              <a:t>Enhanced Customer Experience with Real-Time Visibility</a:t>
            </a:r>
            <a:endParaRPr lang="en-US" sz="1200">
              <a:solidFill>
                <a:prstClr val="white">
                  <a:lumMod val="50000"/>
                </a:prstClr>
              </a:solidFill>
              <a:latin typeface="Roboto"/>
              <a:ea typeface="Roboto"/>
              <a:cs typeface="Roboto"/>
            </a:endParaRPr>
          </a:p>
          <a:p>
            <a:pPr>
              <a:defRPr/>
            </a:pPr>
            <a:r>
              <a:rPr lang="en-US" sz="1000">
                <a:solidFill>
                  <a:schemeClr val="tx1">
                    <a:lumMod val="75000"/>
                    <a:lumOff val="25000"/>
                  </a:schemeClr>
                </a:solidFill>
                <a:latin typeface="Roboto"/>
                <a:ea typeface="Roboto"/>
                <a:cs typeface="Roboto"/>
              </a:rPr>
              <a:t>Providing your customers with automated tracking updates gives them the visibility and peace of mind they've come to accept in today's e-commerce driven market.  </a:t>
            </a:r>
          </a:p>
        </p:txBody>
      </p:sp>
      <p:sp>
        <p:nvSpPr>
          <p:cNvPr id="7" name="Rectangle: Rounded Corners 9">
            <a:extLst>
              <a:ext uri="{FF2B5EF4-FFF2-40B4-BE49-F238E27FC236}">
                <a16:creationId xmlns:a16="http://schemas.microsoft.com/office/drawing/2014/main" id="{D3F75F95-EF38-53C4-DB5E-AE101950465D}"/>
              </a:ext>
            </a:extLst>
          </p:cNvPr>
          <p:cNvSpPr/>
          <p:nvPr/>
        </p:nvSpPr>
        <p:spPr>
          <a:xfrm>
            <a:off x="763020" y="1927182"/>
            <a:ext cx="4925039" cy="119743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fontAlgn="base"/>
            <a:r>
              <a:rPr lang="en-US" sz="1200" b="1">
                <a:solidFill>
                  <a:srgbClr val="005FD2"/>
                </a:solidFill>
                <a:latin typeface="Roboto"/>
                <a:ea typeface="Roboto"/>
                <a:cs typeface="Roboto"/>
              </a:rPr>
              <a:t>Long-term Growth through Automation</a:t>
            </a:r>
            <a:endParaRPr lang="en-US" sz="1200">
              <a:solidFill>
                <a:prstClr val="white">
                  <a:lumMod val="50000"/>
                </a:prstClr>
              </a:solidFill>
              <a:latin typeface="Roboto"/>
              <a:ea typeface="Roboto"/>
              <a:cs typeface="Roboto"/>
            </a:endParaRPr>
          </a:p>
          <a:p>
            <a:pPr fontAlgn="base"/>
            <a:r>
              <a:rPr lang="en-US" sz="1000">
                <a:solidFill>
                  <a:schemeClr val="tx1">
                    <a:lumMod val="75000"/>
                    <a:lumOff val="25000"/>
                  </a:schemeClr>
                </a:solidFill>
                <a:latin typeface="Roboto"/>
                <a:ea typeface="Roboto"/>
                <a:cs typeface="Roboto"/>
              </a:rPr>
              <a:t>By investing in the automation of your LTL operations, your business will benefit from the reduction of manual work, ensuring your company can scale efficiently. The automation sets you up for sustained growth and competitive agility.</a:t>
            </a:r>
          </a:p>
        </p:txBody>
      </p:sp>
      <p:sp>
        <p:nvSpPr>
          <p:cNvPr id="8" name="Rectangle 7">
            <a:extLst>
              <a:ext uri="{FF2B5EF4-FFF2-40B4-BE49-F238E27FC236}">
                <a16:creationId xmlns:a16="http://schemas.microsoft.com/office/drawing/2014/main" id="{8377D203-38DC-1658-00EE-235A6F26BA7E}"/>
              </a:ext>
            </a:extLst>
          </p:cNvPr>
          <p:cNvSpPr/>
          <p:nvPr/>
        </p:nvSpPr>
        <p:spPr>
          <a:xfrm>
            <a:off x="763020" y="1927183"/>
            <a:ext cx="79967" cy="1197438"/>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064698-4A9B-2563-C5EE-890D5A5544B0}"/>
              </a:ext>
            </a:extLst>
          </p:cNvPr>
          <p:cNvSpPr/>
          <p:nvPr/>
        </p:nvSpPr>
        <p:spPr>
          <a:xfrm>
            <a:off x="762405" y="3350634"/>
            <a:ext cx="79967" cy="1197438"/>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ECDDD8-0AEF-5AFC-AA46-AC8065E12BEA}"/>
              </a:ext>
            </a:extLst>
          </p:cNvPr>
          <p:cNvSpPr/>
          <p:nvPr/>
        </p:nvSpPr>
        <p:spPr>
          <a:xfrm>
            <a:off x="762405" y="4779980"/>
            <a:ext cx="79967" cy="1197438"/>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9F53F4-FD55-5DFB-B6B0-65E8B0D3FA91}"/>
              </a:ext>
            </a:extLst>
          </p:cNvPr>
          <p:cNvSpPr/>
          <p:nvPr/>
        </p:nvSpPr>
        <p:spPr>
          <a:xfrm>
            <a:off x="6286768" y="1927183"/>
            <a:ext cx="79967" cy="1197438"/>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D6055A-21AF-A25E-A0E0-3AB9DF63DF90}"/>
              </a:ext>
            </a:extLst>
          </p:cNvPr>
          <p:cNvSpPr/>
          <p:nvPr/>
        </p:nvSpPr>
        <p:spPr>
          <a:xfrm>
            <a:off x="6286153" y="3350634"/>
            <a:ext cx="79967" cy="1197438"/>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C08767-6C0A-1E16-23F3-C788CF13C984}"/>
              </a:ext>
            </a:extLst>
          </p:cNvPr>
          <p:cNvSpPr/>
          <p:nvPr/>
        </p:nvSpPr>
        <p:spPr>
          <a:xfrm>
            <a:off x="6286153" y="4779980"/>
            <a:ext cx="79967" cy="1197438"/>
          </a:xfrm>
          <a:prstGeom prst="rect">
            <a:avLst/>
          </a:prstGeom>
          <a:solidFill>
            <a:srgbClr val="0078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9">
            <a:extLst>
              <a:ext uri="{FF2B5EF4-FFF2-40B4-BE49-F238E27FC236}">
                <a16:creationId xmlns:a16="http://schemas.microsoft.com/office/drawing/2014/main" id="{6A3C5BF8-938A-532C-C924-2369DE60C3AB}"/>
              </a:ext>
            </a:extLst>
          </p:cNvPr>
          <p:cNvSpPr/>
          <p:nvPr/>
        </p:nvSpPr>
        <p:spPr>
          <a:xfrm>
            <a:off x="6366120" y="3350634"/>
            <a:ext cx="4925039" cy="119743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a:defRPr/>
            </a:pPr>
            <a:r>
              <a:rPr lang="en-US" sz="1200" b="1">
                <a:solidFill>
                  <a:srgbClr val="005FD2"/>
                </a:solidFill>
                <a:latin typeface="Roboto"/>
                <a:ea typeface="Roboto"/>
                <a:cs typeface="Roboto"/>
              </a:rPr>
              <a:t>Strategic Carrier Engagement and Cost Optimization </a:t>
            </a:r>
            <a:endParaRPr lang="en-US" sz="1200" b="1">
              <a:solidFill>
                <a:srgbClr val="005FD2"/>
              </a:solidFill>
              <a:latin typeface="Roboto" panose="02000000000000000000" pitchFamily="2" charset="0"/>
              <a:ea typeface="Roboto" panose="02000000000000000000" pitchFamily="2" charset="0"/>
              <a:cs typeface="Roboto" panose="02000000000000000000" pitchFamily="2" charset="0"/>
            </a:endParaRPr>
          </a:p>
          <a:p>
            <a:pPr>
              <a:defRPr/>
            </a:pPr>
            <a:r>
              <a:rPr lang="en-US" sz="1000">
                <a:solidFill>
                  <a:schemeClr val="tx1">
                    <a:lumMod val="75000"/>
                    <a:lumOff val="25000"/>
                  </a:schemeClr>
                </a:solidFill>
                <a:latin typeface="Roboto"/>
                <a:ea typeface="Roboto"/>
                <a:cs typeface="Roboto"/>
              </a:rPr>
              <a:t>The system's ability to support strategic carrier selection and rate negotiations will lead to major cost reduction. By optimizing routes, your company will see a decrease in delivery costs, providing flexibility to reinvest savings in other strategic business areas.</a:t>
            </a:r>
          </a:p>
        </p:txBody>
      </p:sp>
      <p:sp>
        <p:nvSpPr>
          <p:cNvPr id="18" name="Rectangle: Rounded Corners 9">
            <a:extLst>
              <a:ext uri="{FF2B5EF4-FFF2-40B4-BE49-F238E27FC236}">
                <a16:creationId xmlns:a16="http://schemas.microsoft.com/office/drawing/2014/main" id="{46978A4A-2321-3C3B-3606-E614A2F16DD3}"/>
              </a:ext>
            </a:extLst>
          </p:cNvPr>
          <p:cNvSpPr/>
          <p:nvPr/>
        </p:nvSpPr>
        <p:spPr>
          <a:xfrm>
            <a:off x="6366120" y="4779980"/>
            <a:ext cx="4925039" cy="119743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a:defRPr/>
            </a:pPr>
            <a:r>
              <a:rPr lang="en-US" sz="1200" b="1">
                <a:solidFill>
                  <a:srgbClr val="005FD2"/>
                </a:solidFill>
                <a:latin typeface="Roboto"/>
                <a:ea typeface="Roboto"/>
                <a:cs typeface="Roboto"/>
              </a:rPr>
              <a:t>Comprehensive Data and Reporting</a:t>
            </a:r>
          </a:p>
          <a:p>
            <a:pPr>
              <a:defRPr/>
            </a:pPr>
            <a:r>
              <a:rPr lang="en-US" sz="1000">
                <a:solidFill>
                  <a:schemeClr val="tx1">
                    <a:lumMod val="75000"/>
                    <a:lumOff val="25000"/>
                  </a:schemeClr>
                </a:solidFill>
                <a:latin typeface="Roboto"/>
                <a:ea typeface="Roboto"/>
                <a:cs typeface="Roboto"/>
              </a:rPr>
              <a:t>Access to analytics allows for strategic negotiations on freight rates and better financial oversight. Over time, this data-centric approach will refine your pricing strategies and lead to a healthier profit margin.</a:t>
            </a:r>
            <a:endParaRPr lang="en-US">
              <a:solidFill>
                <a:schemeClr val="tx1">
                  <a:lumMod val="75000"/>
                  <a:lumOff val="25000"/>
                </a:schemeClr>
              </a:solidFill>
            </a:endParaRPr>
          </a:p>
        </p:txBody>
      </p:sp>
      <p:sp>
        <p:nvSpPr>
          <p:cNvPr id="19" name="Rectangle: Rounded Corners 9">
            <a:extLst>
              <a:ext uri="{FF2B5EF4-FFF2-40B4-BE49-F238E27FC236}">
                <a16:creationId xmlns:a16="http://schemas.microsoft.com/office/drawing/2014/main" id="{08453418-6B28-7728-933E-BF38D785E71D}"/>
              </a:ext>
            </a:extLst>
          </p:cNvPr>
          <p:cNvSpPr/>
          <p:nvPr/>
        </p:nvSpPr>
        <p:spPr>
          <a:xfrm>
            <a:off x="6366120" y="1927182"/>
            <a:ext cx="4925039" cy="1197438"/>
          </a:xfrm>
          <a:prstGeom prst="roundRect">
            <a:avLst>
              <a:gd name="adj" fmla="val 0"/>
            </a:avLst>
          </a:prstGeom>
          <a:solidFill>
            <a:schemeClr val="bg1"/>
          </a:solidFill>
          <a:ln w="6350">
            <a:noFill/>
          </a:ln>
          <a:effectLst>
            <a:outerShdw blurRad="317526" dist="38100" dir="8100000" algn="tr" rotWithShape="0">
              <a:prstClr val="black">
                <a:alpha val="8196"/>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0" rIns="365760" bIns="0" rtlCol="0" anchor="ctr"/>
          <a:lstStyle/>
          <a:p>
            <a:pPr fontAlgn="base"/>
            <a:r>
              <a:rPr lang="en-US" sz="1200" b="1">
                <a:solidFill>
                  <a:srgbClr val="005FD2"/>
                </a:solidFill>
                <a:latin typeface="Roboto"/>
                <a:ea typeface="Roboto"/>
                <a:cs typeface="Roboto"/>
              </a:rPr>
              <a:t>Streamlined Freight Audit and Billing Accuracy </a:t>
            </a:r>
            <a:endParaRPr lang="en-US" sz="1200" b="1">
              <a:solidFill>
                <a:srgbClr val="005FD2"/>
              </a:solidFill>
              <a:latin typeface="Roboto" panose="02000000000000000000" pitchFamily="2" charset="0"/>
              <a:ea typeface="Roboto" panose="02000000000000000000" pitchFamily="2" charset="0"/>
              <a:cs typeface="Roboto" panose="02000000000000000000" pitchFamily="2" charset="0"/>
            </a:endParaRPr>
          </a:p>
          <a:p>
            <a:pPr fontAlgn="base"/>
            <a:r>
              <a:rPr lang="en-US" sz="1000">
                <a:solidFill>
                  <a:schemeClr val="tx1">
                    <a:lumMod val="75000"/>
                    <a:lumOff val="25000"/>
                  </a:schemeClr>
                </a:solidFill>
                <a:latin typeface="Roboto"/>
                <a:ea typeface="Roboto"/>
                <a:cs typeface="Roboto"/>
              </a:rPr>
              <a:t>Automating your freight bill auditing minimizes billing errors and reduces financial discrepancies. Over the long term, this will safeguard against budget overruns and overpayments, strengthening your company's financial integrity.</a:t>
            </a:r>
          </a:p>
        </p:txBody>
      </p:sp>
    </p:spTree>
    <p:extLst>
      <p:ext uri="{BB962C8B-B14F-4D97-AF65-F5344CB8AC3E}">
        <p14:creationId xmlns:p14="http://schemas.microsoft.com/office/powerpoint/2010/main" val="396231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strVal val="2/3*#ppt_w"/>
                                          </p:val>
                                        </p:tav>
                                        <p:tav tm="100000">
                                          <p:val>
                                            <p:strVal val="#ppt_w"/>
                                          </p:val>
                                        </p:tav>
                                      </p:tavLst>
                                    </p:anim>
                                    <p:anim calcmode="lin" valueType="num">
                                      <p:cBhvr>
                                        <p:cTn id="8" dur="250" fill="hold"/>
                                        <p:tgtEl>
                                          <p:spTgt spid="5"/>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500"/>
                                  </p:stCondLst>
                                  <p:childTnLst>
                                    <p:animMotion origin="layout" path="M -2.29167E-6 -1.48148E-6 L -2.29167E-6 0.07246 " pathEditMode="relative" rAng="0" ptsTypes="AA">
                                      <p:cBhvr>
                                        <p:cTn id="10" dur="500" spd="-100000" fill="hold"/>
                                        <p:tgtEl>
                                          <p:spTgt spid="5"/>
                                        </p:tgtEl>
                                        <p:attrNameLst>
                                          <p:attrName>ppt_x</p:attrName>
                                          <p:attrName>ppt_y</p:attrName>
                                        </p:attrNameLst>
                                      </p:cBhvr>
                                      <p:rCtr x="0" y="3611"/>
                                    </p:animMotion>
                                  </p:childTnLst>
                                </p:cTn>
                              </p:par>
                              <p:par>
                                <p:cTn id="11" presetID="23" presetClass="entr" presetSubtype="272"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250" fill="hold"/>
                                        <p:tgtEl>
                                          <p:spTgt spid="6"/>
                                        </p:tgtEl>
                                        <p:attrNameLst>
                                          <p:attrName>ppt_w</p:attrName>
                                        </p:attrNameLst>
                                      </p:cBhvr>
                                      <p:tavLst>
                                        <p:tav tm="0">
                                          <p:val>
                                            <p:strVal val="2/3*#ppt_w"/>
                                          </p:val>
                                        </p:tav>
                                        <p:tav tm="100000">
                                          <p:val>
                                            <p:strVal val="#ppt_w"/>
                                          </p:val>
                                        </p:tav>
                                      </p:tavLst>
                                    </p:anim>
                                    <p:anim calcmode="lin" valueType="num">
                                      <p:cBhvr>
                                        <p:cTn id="14" dur="250" fill="hold"/>
                                        <p:tgtEl>
                                          <p:spTgt spid="6"/>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500"/>
                                  </p:stCondLst>
                                  <p:childTnLst>
                                    <p:animMotion origin="layout" path="M -2.29167E-6 -1.48148E-6 L -2.29167E-6 0.07246 " pathEditMode="relative" rAng="0" ptsTypes="AA">
                                      <p:cBhvr>
                                        <p:cTn id="16" dur="500" spd="-100000" fill="hold"/>
                                        <p:tgtEl>
                                          <p:spTgt spid="6"/>
                                        </p:tgtEl>
                                        <p:attrNameLst>
                                          <p:attrName>ppt_x</p:attrName>
                                          <p:attrName>ppt_y</p:attrName>
                                        </p:attrNameLst>
                                      </p:cBhvr>
                                      <p:rCtr x="0" y="3611"/>
                                    </p:animMotion>
                                  </p:childTnLst>
                                </p:cTn>
                              </p:par>
                              <p:par>
                                <p:cTn id="17" presetID="23" presetClass="entr" presetSubtype="272"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250" fill="hold"/>
                                        <p:tgtEl>
                                          <p:spTgt spid="7"/>
                                        </p:tgtEl>
                                        <p:attrNameLst>
                                          <p:attrName>ppt_w</p:attrName>
                                        </p:attrNameLst>
                                      </p:cBhvr>
                                      <p:tavLst>
                                        <p:tav tm="0">
                                          <p:val>
                                            <p:strVal val="2/3*#ppt_w"/>
                                          </p:val>
                                        </p:tav>
                                        <p:tav tm="100000">
                                          <p:val>
                                            <p:strVal val="#ppt_w"/>
                                          </p:val>
                                        </p:tav>
                                      </p:tavLst>
                                    </p:anim>
                                    <p:anim calcmode="lin" valueType="num">
                                      <p:cBhvr>
                                        <p:cTn id="20" dur="250" fill="hold"/>
                                        <p:tgtEl>
                                          <p:spTgt spid="7"/>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500"/>
                                  </p:stCondLst>
                                  <p:childTnLst>
                                    <p:animMotion origin="layout" path="M -2.29167E-6 -1.48148E-6 L -2.29167E-6 0.07246 " pathEditMode="relative" rAng="0" ptsTypes="AA">
                                      <p:cBhvr>
                                        <p:cTn id="22" dur="500" spd="-100000" fill="hold"/>
                                        <p:tgtEl>
                                          <p:spTgt spid="7"/>
                                        </p:tgtEl>
                                        <p:attrNameLst>
                                          <p:attrName>ppt_x</p:attrName>
                                          <p:attrName>ppt_y</p:attrName>
                                        </p:attrNameLst>
                                      </p:cBhvr>
                                      <p:rCtr x="0" y="3611"/>
                                    </p:animMotion>
                                  </p:childTnLst>
                                </p:cTn>
                              </p:par>
                              <p:par>
                                <p:cTn id="23" presetID="23" presetClass="entr" presetSubtype="272" fill="hold" grpId="0" nodeType="withEffect">
                                  <p:stCondLst>
                                    <p:cond delay="5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250" fill="hold"/>
                                        <p:tgtEl>
                                          <p:spTgt spid="17"/>
                                        </p:tgtEl>
                                        <p:attrNameLst>
                                          <p:attrName>ppt_w</p:attrName>
                                        </p:attrNameLst>
                                      </p:cBhvr>
                                      <p:tavLst>
                                        <p:tav tm="0">
                                          <p:val>
                                            <p:strVal val="2/3*#ppt_w"/>
                                          </p:val>
                                        </p:tav>
                                        <p:tav tm="100000">
                                          <p:val>
                                            <p:strVal val="#ppt_w"/>
                                          </p:val>
                                        </p:tav>
                                      </p:tavLst>
                                    </p:anim>
                                    <p:anim calcmode="lin" valueType="num">
                                      <p:cBhvr>
                                        <p:cTn id="26" dur="250" fill="hold"/>
                                        <p:tgtEl>
                                          <p:spTgt spid="17"/>
                                        </p:tgtEl>
                                        <p:attrNameLst>
                                          <p:attrName>ppt_h</p:attrName>
                                        </p:attrNameLst>
                                      </p:cBhvr>
                                      <p:tavLst>
                                        <p:tav tm="0">
                                          <p:val>
                                            <p:strVal val="2/3*#ppt_h"/>
                                          </p:val>
                                        </p:tav>
                                        <p:tav tm="100000">
                                          <p:val>
                                            <p:strVal val="#ppt_h"/>
                                          </p:val>
                                        </p:tav>
                                      </p:tavLst>
                                    </p:anim>
                                  </p:childTnLst>
                                </p:cTn>
                              </p:par>
                              <p:par>
                                <p:cTn id="27" presetID="42" presetClass="path" presetSubtype="0" accel="49333" decel="50667" fill="hold" grpId="1" nodeType="withEffect">
                                  <p:stCondLst>
                                    <p:cond delay="500"/>
                                  </p:stCondLst>
                                  <p:childTnLst>
                                    <p:animMotion origin="layout" path="M -2.29167E-6 -1.48148E-6 L -2.29167E-6 0.07246 " pathEditMode="relative" rAng="0" ptsTypes="AA">
                                      <p:cBhvr>
                                        <p:cTn id="28" dur="500" spd="-100000" fill="hold"/>
                                        <p:tgtEl>
                                          <p:spTgt spid="17"/>
                                        </p:tgtEl>
                                        <p:attrNameLst>
                                          <p:attrName>ppt_x</p:attrName>
                                          <p:attrName>ppt_y</p:attrName>
                                        </p:attrNameLst>
                                      </p:cBhvr>
                                      <p:rCtr x="0" y="3611"/>
                                    </p:animMotion>
                                  </p:childTnLst>
                                </p:cTn>
                              </p:par>
                              <p:par>
                                <p:cTn id="29" presetID="23" presetClass="entr" presetSubtype="272" fill="hold" grpId="0"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strVal val="2/3*#ppt_w"/>
                                          </p:val>
                                        </p:tav>
                                        <p:tav tm="100000">
                                          <p:val>
                                            <p:strVal val="#ppt_w"/>
                                          </p:val>
                                        </p:tav>
                                      </p:tavLst>
                                    </p:anim>
                                    <p:anim calcmode="lin" valueType="num">
                                      <p:cBhvr>
                                        <p:cTn id="32" dur="250" fill="hold"/>
                                        <p:tgtEl>
                                          <p:spTgt spid="18"/>
                                        </p:tgtEl>
                                        <p:attrNameLst>
                                          <p:attrName>ppt_h</p:attrName>
                                        </p:attrNameLst>
                                      </p:cBhvr>
                                      <p:tavLst>
                                        <p:tav tm="0">
                                          <p:val>
                                            <p:strVal val="2/3*#ppt_h"/>
                                          </p:val>
                                        </p:tav>
                                        <p:tav tm="100000">
                                          <p:val>
                                            <p:strVal val="#ppt_h"/>
                                          </p:val>
                                        </p:tav>
                                      </p:tavLst>
                                    </p:anim>
                                  </p:childTnLst>
                                </p:cTn>
                              </p:par>
                              <p:par>
                                <p:cTn id="33" presetID="42" presetClass="path" presetSubtype="0" accel="49333" decel="50667" fill="hold" grpId="1" nodeType="withEffect">
                                  <p:stCondLst>
                                    <p:cond delay="500"/>
                                  </p:stCondLst>
                                  <p:childTnLst>
                                    <p:animMotion origin="layout" path="M -2.29167E-6 -1.48148E-6 L -2.29167E-6 0.07246 " pathEditMode="relative" rAng="0" ptsTypes="AA">
                                      <p:cBhvr>
                                        <p:cTn id="34" dur="500" spd="-100000" fill="hold"/>
                                        <p:tgtEl>
                                          <p:spTgt spid="18"/>
                                        </p:tgtEl>
                                        <p:attrNameLst>
                                          <p:attrName>ppt_x</p:attrName>
                                          <p:attrName>ppt_y</p:attrName>
                                        </p:attrNameLst>
                                      </p:cBhvr>
                                      <p:rCtr x="0" y="3611"/>
                                    </p:animMotion>
                                  </p:childTnLst>
                                </p:cTn>
                              </p:par>
                              <p:par>
                                <p:cTn id="35" presetID="23" presetClass="entr" presetSubtype="272" fill="hold" grpId="0" nodeType="withEffect">
                                  <p:stCondLst>
                                    <p:cond delay="500"/>
                                  </p:stCondLst>
                                  <p:childTnLst>
                                    <p:set>
                                      <p:cBhvr>
                                        <p:cTn id="36" dur="1" fill="hold">
                                          <p:stCondLst>
                                            <p:cond delay="0"/>
                                          </p:stCondLst>
                                        </p:cTn>
                                        <p:tgtEl>
                                          <p:spTgt spid="19"/>
                                        </p:tgtEl>
                                        <p:attrNameLst>
                                          <p:attrName>style.visibility</p:attrName>
                                        </p:attrNameLst>
                                      </p:cBhvr>
                                      <p:to>
                                        <p:strVal val="visible"/>
                                      </p:to>
                                    </p:set>
                                    <p:anim calcmode="lin" valueType="num">
                                      <p:cBhvr>
                                        <p:cTn id="37" dur="250" fill="hold"/>
                                        <p:tgtEl>
                                          <p:spTgt spid="19"/>
                                        </p:tgtEl>
                                        <p:attrNameLst>
                                          <p:attrName>ppt_w</p:attrName>
                                        </p:attrNameLst>
                                      </p:cBhvr>
                                      <p:tavLst>
                                        <p:tav tm="0">
                                          <p:val>
                                            <p:strVal val="2/3*#ppt_w"/>
                                          </p:val>
                                        </p:tav>
                                        <p:tav tm="100000">
                                          <p:val>
                                            <p:strVal val="#ppt_w"/>
                                          </p:val>
                                        </p:tav>
                                      </p:tavLst>
                                    </p:anim>
                                    <p:anim calcmode="lin" valueType="num">
                                      <p:cBhvr>
                                        <p:cTn id="38" dur="250" fill="hold"/>
                                        <p:tgtEl>
                                          <p:spTgt spid="19"/>
                                        </p:tgtEl>
                                        <p:attrNameLst>
                                          <p:attrName>ppt_h</p:attrName>
                                        </p:attrNameLst>
                                      </p:cBhvr>
                                      <p:tavLst>
                                        <p:tav tm="0">
                                          <p:val>
                                            <p:strVal val="2/3*#ppt_h"/>
                                          </p:val>
                                        </p:tav>
                                        <p:tav tm="100000">
                                          <p:val>
                                            <p:strVal val="#ppt_h"/>
                                          </p:val>
                                        </p:tav>
                                      </p:tavLst>
                                    </p:anim>
                                  </p:childTnLst>
                                </p:cTn>
                              </p:par>
                              <p:par>
                                <p:cTn id="39" presetID="42" presetClass="path" presetSubtype="0" accel="49333" decel="50667" fill="hold" grpId="1" nodeType="withEffect">
                                  <p:stCondLst>
                                    <p:cond delay="500"/>
                                  </p:stCondLst>
                                  <p:childTnLst>
                                    <p:animMotion origin="layout" path="M -2.29167E-6 -1.48148E-6 L -2.29167E-6 0.07246 " pathEditMode="relative" rAng="0" ptsTypes="AA">
                                      <p:cBhvr>
                                        <p:cTn id="40" dur="500" spd="-100000" fill="hold"/>
                                        <p:tgtEl>
                                          <p:spTgt spid="19"/>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17" grpId="0" animBg="1"/>
      <p:bldP spid="17" grpId="1" animBg="1"/>
      <p:bldP spid="18" grpId="0" animBg="1"/>
      <p:bldP spid="18" grpId="1"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8D24ED-2538-0486-96E2-FA31BFFCFE93}"/>
              </a:ext>
            </a:extLst>
          </p:cNvPr>
          <p:cNvSpPr>
            <a:spLocks noGrp="1"/>
          </p:cNvSpPr>
          <p:nvPr>
            <p:ph type="body" sz="quarter" idx="10"/>
          </p:nvPr>
        </p:nvSpPr>
        <p:spPr/>
        <p:txBody>
          <a:bodyPr/>
          <a:lstStyle/>
          <a:p>
            <a:r>
              <a:rPr lang="en-US"/>
              <a:t>How it works</a:t>
            </a:r>
          </a:p>
        </p:txBody>
      </p:sp>
    </p:spTree>
    <p:extLst>
      <p:ext uri="{BB962C8B-B14F-4D97-AF65-F5344CB8AC3E}">
        <p14:creationId xmlns:p14="http://schemas.microsoft.com/office/powerpoint/2010/main" val="359707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A2EC-A466-C83B-1B6B-FBBDE27760DD}"/>
              </a:ext>
            </a:extLst>
          </p:cNvPr>
          <p:cNvSpPr>
            <a:spLocks noGrp="1"/>
          </p:cNvSpPr>
          <p:nvPr>
            <p:ph type="title"/>
          </p:nvPr>
        </p:nvSpPr>
        <p:spPr>
          <a:xfrm>
            <a:off x="672818" y="1023874"/>
            <a:ext cx="4200124" cy="1068388"/>
          </a:xfrm>
          <a:prstGeom prst="rect">
            <a:avLst/>
          </a:prstGeom>
        </p:spPr>
        <p:txBody>
          <a:bodyPr lIns="91440" tIns="45720" rIns="91440" bIns="45720" anchor="t" anchorCtr="0"/>
          <a:lstStyle/>
          <a:p>
            <a:r>
              <a:rPr lang="en-US" sz="3200" b="1" i="0">
                <a:effectLst/>
                <a:latin typeface="Roboto"/>
                <a:ea typeface="Roboto"/>
                <a:cs typeface="Roboto"/>
              </a:rPr>
              <a:t>MyCarrier</a:t>
            </a:r>
            <a:r>
              <a:rPr lang="en-US" sz="3200" b="1">
                <a:latin typeface="Roboto"/>
                <a:ea typeface="Roboto"/>
                <a:cs typeface="Roboto"/>
              </a:rPr>
              <a:t> allows </a:t>
            </a:r>
            <a:br>
              <a:rPr lang="en-US" sz="3200" b="1">
                <a:latin typeface="Roboto" panose="02000000000000000000" pitchFamily="2" charset="0"/>
                <a:ea typeface="Roboto" panose="02000000000000000000" pitchFamily="2" charset="0"/>
              </a:rPr>
            </a:br>
            <a:r>
              <a:rPr lang="en-US" sz="3200" b="1">
                <a:latin typeface="Roboto"/>
                <a:ea typeface="Roboto"/>
                <a:cs typeface="Roboto"/>
              </a:rPr>
              <a:t>you to seamlessly </a:t>
            </a:r>
            <a:br>
              <a:rPr lang="en-US" sz="3200" b="1">
                <a:latin typeface="Roboto" panose="02000000000000000000" pitchFamily="2" charset="0"/>
                <a:ea typeface="Roboto" panose="02000000000000000000" pitchFamily="2" charset="0"/>
              </a:rPr>
            </a:br>
            <a:r>
              <a:rPr lang="en-US" sz="3200" b="1">
                <a:latin typeface="Roboto"/>
                <a:ea typeface="Roboto"/>
                <a:cs typeface="Roboto"/>
              </a:rPr>
              <a:t>connect all the pieces of your business</a:t>
            </a:r>
          </a:p>
        </p:txBody>
      </p:sp>
      <p:sp>
        <p:nvSpPr>
          <p:cNvPr id="39" name="TextBox 38">
            <a:extLst>
              <a:ext uri="{FF2B5EF4-FFF2-40B4-BE49-F238E27FC236}">
                <a16:creationId xmlns:a16="http://schemas.microsoft.com/office/drawing/2014/main" id="{C7C8B68B-B709-5889-062C-B2079C4938AB}"/>
              </a:ext>
            </a:extLst>
          </p:cNvPr>
          <p:cNvSpPr txBox="1"/>
          <p:nvPr/>
        </p:nvSpPr>
        <p:spPr>
          <a:xfrm>
            <a:off x="689359" y="4253881"/>
            <a:ext cx="3052462" cy="830997"/>
          </a:xfrm>
          <a:prstGeom prst="rect">
            <a:avLst/>
          </a:prstGeom>
          <a:noFill/>
        </p:spPr>
        <p:txBody>
          <a:bodyPr wrap="square" rtlCol="0">
            <a:spAutoFit/>
          </a:bodyPr>
          <a:lstStyle/>
          <a:p>
            <a:r>
              <a:rPr lang="en-US" sz="1200">
                <a:solidFill>
                  <a:schemeClr val="bg1"/>
                </a:solidFill>
                <a:effectLst/>
                <a:latin typeface="Roboto" panose="02000000000000000000" pitchFamily="2" charset="0"/>
              </a:rPr>
              <a:t>No matter what your organization ships, MyCarrier provides the automation, integrations, and actionable data needed to grow your business. </a:t>
            </a:r>
            <a:endParaRPr lang="en-US" sz="1200">
              <a:solidFill>
                <a:schemeClr val="bg1"/>
              </a:solidFill>
              <a:effectLst/>
            </a:endParaRPr>
          </a:p>
        </p:txBody>
      </p:sp>
    </p:spTree>
    <p:extLst>
      <p:ext uri="{BB962C8B-B14F-4D97-AF65-F5344CB8AC3E}">
        <p14:creationId xmlns:p14="http://schemas.microsoft.com/office/powerpoint/2010/main" val="2650639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AFF2C429-0A53-5BD8-25C9-F7D8D9DF0EF1}"/>
              </a:ext>
            </a:extLst>
          </p:cNvPr>
          <p:cNvPicPr>
            <a:picLocks noChangeAspect="1"/>
          </p:cNvPicPr>
          <p:nvPr/>
        </p:nvPicPr>
        <p:blipFill rotWithShape="1">
          <a:blip r:embed="rId2"/>
          <a:srcRect r="9447"/>
          <a:stretch/>
        </p:blipFill>
        <p:spPr>
          <a:xfrm>
            <a:off x="-21600" y="1430091"/>
            <a:ext cx="5630400" cy="3499537"/>
          </a:xfrm>
          <a:prstGeom prst="rect">
            <a:avLst/>
          </a:prstGeom>
        </p:spPr>
      </p:pic>
      <p:sp>
        <p:nvSpPr>
          <p:cNvPr id="2" name="Title 1">
            <a:extLst>
              <a:ext uri="{FF2B5EF4-FFF2-40B4-BE49-F238E27FC236}">
                <a16:creationId xmlns:a16="http://schemas.microsoft.com/office/drawing/2014/main" id="{164F1270-190E-AA55-5335-D7EC2E7649E8}"/>
              </a:ext>
            </a:extLst>
          </p:cNvPr>
          <p:cNvSpPr>
            <a:spLocks noGrp="1"/>
          </p:cNvSpPr>
          <p:nvPr>
            <p:ph type="title"/>
          </p:nvPr>
        </p:nvSpPr>
        <p:spPr>
          <a:xfrm>
            <a:off x="8245200" y="1023874"/>
            <a:ext cx="3544029" cy="1997540"/>
          </a:xfrm>
          <a:prstGeom prst="rect">
            <a:avLst/>
          </a:prstGeom>
        </p:spPr>
        <p:txBody>
          <a:bodyPr lIns="91440" tIns="45720" rIns="91440" bIns="45720" anchor="t" anchorCtr="0"/>
          <a:lstStyle/>
          <a:p>
            <a:r>
              <a:rPr lang="en-US">
                <a:latin typeface="Roboto"/>
                <a:ea typeface="Roboto"/>
                <a:cs typeface="Roboto"/>
              </a:rPr>
              <a:t>Get</a:t>
            </a:r>
            <a:r>
              <a:rPr kumimoji="0" lang="en-US" sz="3200" i="0" u="none" strike="noStrike" kern="1200" cap="none" spc="0" normalizeH="0" baseline="0" noProof="0">
                <a:ln>
                  <a:noFill/>
                </a:ln>
                <a:effectLst/>
                <a:uLnTx/>
                <a:uFillTx/>
                <a:latin typeface="Roboto"/>
                <a:ea typeface="Roboto"/>
                <a:cs typeface="Roboto"/>
              </a:rPr>
              <a:t> seamless order to shipment </a:t>
            </a:r>
            <a:br>
              <a:rPr lang="en-US" sz="320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br>
            <a:r>
              <a:rPr kumimoji="0" lang="en-US" sz="3200" i="0" u="none" strike="noStrike" kern="1200" cap="none" spc="0" normalizeH="0" baseline="0" noProof="0">
                <a:ln>
                  <a:noFill/>
                </a:ln>
                <a:effectLst/>
                <a:uLnTx/>
                <a:uFillTx/>
                <a:latin typeface="Roboto"/>
                <a:ea typeface="Roboto"/>
                <a:cs typeface="Roboto"/>
              </a:rPr>
              <a:t>management with ERP integrations</a:t>
            </a:r>
            <a:endParaRPr lang="en-US">
              <a:latin typeface="Roboto"/>
              <a:ea typeface="Roboto"/>
              <a:cs typeface="Roboto"/>
            </a:endParaRPr>
          </a:p>
        </p:txBody>
      </p:sp>
      <p:sp>
        <p:nvSpPr>
          <p:cNvPr id="18" name="TextBox 17">
            <a:extLst>
              <a:ext uri="{FF2B5EF4-FFF2-40B4-BE49-F238E27FC236}">
                <a16:creationId xmlns:a16="http://schemas.microsoft.com/office/drawing/2014/main" id="{B4A622F6-AFDF-7BFF-332A-5CB564397B0B}"/>
              </a:ext>
            </a:extLst>
          </p:cNvPr>
          <p:cNvSpPr txBox="1"/>
          <p:nvPr/>
        </p:nvSpPr>
        <p:spPr>
          <a:xfrm>
            <a:off x="8245200" y="3113746"/>
            <a:ext cx="3317906" cy="1569660"/>
          </a:xfrm>
          <a:prstGeom prst="rect">
            <a:avLst/>
          </a:prstGeom>
          <a:noFill/>
        </p:spPr>
        <p:txBody>
          <a:bodyPr wrap="square" lIns="91440" tIns="45720" rIns="91440" bIns="45720" rtlCol="0" anchor="t">
            <a:spAutoFit/>
          </a:bodyPr>
          <a:lstStyle/>
          <a:p>
            <a:r>
              <a:rPr lang="en-US" sz="1200">
                <a:solidFill>
                  <a:srgbClr val="3A3A3A"/>
                </a:solidFill>
                <a:latin typeface="Roboto"/>
                <a:ea typeface="Roboto"/>
                <a:cs typeface="Roboto"/>
              </a:rPr>
              <a:t>We integrate with a variety of ERP and WMS technologies, including:</a:t>
            </a:r>
            <a:br>
              <a:rPr lang="en-US" sz="1200">
                <a:solidFill>
                  <a:srgbClr val="3A3A3A"/>
                </a:solidFill>
                <a:latin typeface="Roboto" panose="02000000000000000000" pitchFamily="2" charset="0"/>
                <a:ea typeface="Roboto" panose="02000000000000000000" pitchFamily="2" charset="0"/>
                <a:cs typeface="Roboto" panose="02000000000000000000" pitchFamily="2" charset="0"/>
              </a:rPr>
            </a:br>
            <a:endParaRPr lang="en-US" sz="1200">
              <a:solidFill>
                <a:srgbClr val="3A3A3A"/>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200" err="1">
                <a:solidFill>
                  <a:srgbClr val="3A3A3A"/>
                </a:solidFill>
                <a:latin typeface="Roboto" panose="02000000000000000000" pitchFamily="2" charset="0"/>
                <a:ea typeface="Roboto" panose="02000000000000000000" pitchFamily="2" charset="0"/>
                <a:cs typeface="Roboto" panose="02000000000000000000" pitchFamily="2" charset="0"/>
              </a:rPr>
              <a:t>Netsuite</a:t>
            </a:r>
            <a:endParaRPr lang="en-US" sz="1200">
              <a:solidFill>
                <a:srgbClr val="3A3A3A"/>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200">
                <a:solidFill>
                  <a:srgbClr val="3A3A3A"/>
                </a:solidFill>
                <a:latin typeface="Roboto"/>
                <a:ea typeface="Roboto"/>
                <a:cs typeface="Roboto"/>
              </a:rPr>
              <a:t>Acumatica</a:t>
            </a:r>
          </a:p>
          <a:p>
            <a:pPr marL="171450" indent="-171450">
              <a:buFont typeface="Arial" panose="020B0604020202020204" pitchFamily="34" charset="0"/>
              <a:buChar char="•"/>
            </a:pPr>
            <a:r>
              <a:rPr lang="en-US" sz="1200">
                <a:solidFill>
                  <a:srgbClr val="3A3A3A"/>
                </a:solidFill>
                <a:latin typeface="Roboto"/>
                <a:ea typeface="Roboto"/>
                <a:cs typeface="Roboto"/>
              </a:rPr>
              <a:t>M365 Dynamics</a:t>
            </a:r>
          </a:p>
          <a:p>
            <a:pPr marL="171450" indent="-171450">
              <a:buFont typeface="Arial" panose="020B0604020202020204" pitchFamily="34" charset="0"/>
              <a:buChar char="•"/>
            </a:pPr>
            <a:r>
              <a:rPr lang="en-US" sz="1200">
                <a:solidFill>
                  <a:srgbClr val="3A3A3A"/>
                </a:solidFill>
                <a:latin typeface="Roboto"/>
                <a:ea typeface="Roboto"/>
                <a:cs typeface="Roboto"/>
              </a:rPr>
              <a:t>Shopify</a:t>
            </a:r>
            <a:endParaRPr lang="en-US" sz="1200">
              <a:solidFill>
                <a:srgbClr val="3A3A3A"/>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200">
                <a:solidFill>
                  <a:srgbClr val="3A3A3A"/>
                </a:solidFill>
                <a:latin typeface="Roboto"/>
                <a:ea typeface="Roboto"/>
                <a:cs typeface="Roboto"/>
              </a:rPr>
              <a:t>QuickBooks</a:t>
            </a:r>
          </a:p>
        </p:txBody>
      </p:sp>
      <p:sp>
        <p:nvSpPr>
          <p:cNvPr id="3" name="Rectangle 2">
            <a:extLst>
              <a:ext uri="{FF2B5EF4-FFF2-40B4-BE49-F238E27FC236}">
                <a16:creationId xmlns:a16="http://schemas.microsoft.com/office/drawing/2014/main" id="{369100CA-7762-19EA-5F41-317D8B59A223}"/>
              </a:ext>
            </a:extLst>
          </p:cNvPr>
          <p:cNvSpPr/>
          <p:nvPr/>
        </p:nvSpPr>
        <p:spPr>
          <a:xfrm>
            <a:off x="8245200" y="5292566"/>
            <a:ext cx="2930800" cy="541560"/>
          </a:xfrm>
          <a:prstGeom prst="rect">
            <a:avLst/>
          </a:prstGeom>
          <a:solidFill>
            <a:srgbClr val="005FD2"/>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Learn more about our integrations</a:t>
            </a:r>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B45E46E6-65C7-F7A2-92C1-A2CAFDACAFAD}"/>
              </a:ext>
            </a:extLst>
          </p:cNvPr>
          <p:cNvSpPr txBox="1"/>
          <p:nvPr/>
        </p:nvSpPr>
        <p:spPr>
          <a:xfrm>
            <a:off x="9904153" y="3760077"/>
            <a:ext cx="3317906" cy="830997"/>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200">
                <a:solidFill>
                  <a:srgbClr val="3A3A3A"/>
                </a:solidFill>
                <a:latin typeface="Roboto"/>
                <a:ea typeface="Roboto"/>
                <a:cs typeface="Roboto"/>
              </a:rPr>
              <a:t>Sage</a:t>
            </a:r>
          </a:p>
          <a:p>
            <a:pPr marL="171450" indent="-171450">
              <a:buFont typeface="Arial" panose="020B0604020202020204" pitchFamily="34" charset="0"/>
              <a:buChar char="•"/>
            </a:pPr>
            <a:r>
              <a:rPr lang="en-US" sz="1200">
                <a:solidFill>
                  <a:srgbClr val="3A3A3A"/>
                </a:solidFill>
                <a:latin typeface="Roboto"/>
                <a:ea typeface="Roboto"/>
                <a:cs typeface="Roboto"/>
              </a:rPr>
              <a:t>Shopify</a:t>
            </a:r>
          </a:p>
          <a:p>
            <a:pPr marL="171450" indent="-171450">
              <a:buFont typeface="Arial" panose="020B0604020202020204" pitchFamily="34" charset="0"/>
              <a:buChar char="•"/>
            </a:pPr>
            <a:r>
              <a:rPr lang="en-US" sz="1200">
                <a:solidFill>
                  <a:srgbClr val="3A3A3A"/>
                </a:solidFill>
                <a:latin typeface="Roboto"/>
                <a:ea typeface="Roboto"/>
                <a:cs typeface="Roboto"/>
              </a:rPr>
              <a:t>Odoo</a:t>
            </a:r>
          </a:p>
          <a:p>
            <a:pPr marL="171450" indent="-171450">
              <a:buFont typeface="Arial" panose="020B0604020202020204" pitchFamily="34" charset="0"/>
              <a:buChar char="•"/>
            </a:pPr>
            <a:r>
              <a:rPr lang="en-US" sz="1200">
                <a:solidFill>
                  <a:srgbClr val="3A3A3A"/>
                </a:solidFill>
                <a:latin typeface="Roboto"/>
                <a:ea typeface="Roboto"/>
                <a:cs typeface="Roboto"/>
              </a:rPr>
              <a:t>Salesforce</a:t>
            </a:r>
            <a:endParaRPr lang="en-US" sz="1200">
              <a:solidFill>
                <a:srgbClr val="3A3A3A"/>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58765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831E-1BCD-6AC9-7124-BCB835956B0F}"/>
              </a:ext>
            </a:extLst>
          </p:cNvPr>
          <p:cNvSpPr>
            <a:spLocks noGrp="1"/>
          </p:cNvSpPr>
          <p:nvPr>
            <p:ph type="title"/>
          </p:nvPr>
        </p:nvSpPr>
        <p:spPr>
          <a:xfrm>
            <a:off x="672818" y="1023874"/>
            <a:ext cx="10686844" cy="1068388"/>
          </a:xfrm>
          <a:prstGeom prst="rect">
            <a:avLst/>
          </a:prstGeom>
        </p:spPr>
        <p:txBody>
          <a:bodyPr/>
          <a:lstStyle/>
          <a:p>
            <a:r>
              <a:rPr lang="en-US" sz="3200" b="1">
                <a:latin typeface="Roboto"/>
                <a:ea typeface="Roboto"/>
                <a:cs typeface="Roboto"/>
              </a:rPr>
              <a:t>Create better relationships with your carriers through electronic Bills of Lading</a:t>
            </a:r>
            <a:endParaRPr lang="en-US"/>
          </a:p>
        </p:txBody>
      </p:sp>
      <p:sp>
        <p:nvSpPr>
          <p:cNvPr id="3" name="Text Placeholder 2">
            <a:extLst>
              <a:ext uri="{FF2B5EF4-FFF2-40B4-BE49-F238E27FC236}">
                <a16:creationId xmlns:a16="http://schemas.microsoft.com/office/drawing/2014/main" id="{B316AD23-2B61-2765-E192-37BD0B351B4E}"/>
              </a:ext>
            </a:extLst>
          </p:cNvPr>
          <p:cNvSpPr>
            <a:spLocks noGrp="1"/>
          </p:cNvSpPr>
          <p:nvPr>
            <p:ph type="body" sz="half" idx="2"/>
          </p:nvPr>
        </p:nvSpPr>
        <p:spPr>
          <a:xfrm>
            <a:off x="1100751" y="4347509"/>
            <a:ext cx="3729157" cy="559381"/>
          </a:xfrm>
        </p:spPr>
        <p:txBody>
          <a:bodyPr/>
          <a:lstStyle/>
          <a:p>
            <a:r>
              <a:rPr lang="en-US" sz="1400" i="0" u="none" strike="noStrike">
                <a:solidFill>
                  <a:schemeClr val="bg1"/>
                </a:solidFill>
                <a:effectLst/>
                <a:latin typeface="Roboto" panose="02000000000000000000" pitchFamily="2" charset="0"/>
              </a:rPr>
              <a:t>Improved accuracy on BOL documentation and reduced manual effort</a:t>
            </a:r>
          </a:p>
        </p:txBody>
      </p:sp>
      <p:sp>
        <p:nvSpPr>
          <p:cNvPr id="6" name="Freeform 48">
            <a:extLst>
              <a:ext uri="{FF2B5EF4-FFF2-40B4-BE49-F238E27FC236}">
                <a16:creationId xmlns:a16="http://schemas.microsoft.com/office/drawing/2014/main" id="{BC141B56-5B1B-32AF-CF05-FCEA3A1D6A0C}"/>
              </a:ext>
            </a:extLst>
          </p:cNvPr>
          <p:cNvSpPr>
            <a:spLocks noEditPoints="1"/>
          </p:cNvSpPr>
          <p:nvPr/>
        </p:nvSpPr>
        <p:spPr bwMode="auto">
          <a:xfrm>
            <a:off x="669236" y="4485673"/>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7" name="Freeform 48">
            <a:extLst>
              <a:ext uri="{FF2B5EF4-FFF2-40B4-BE49-F238E27FC236}">
                <a16:creationId xmlns:a16="http://schemas.microsoft.com/office/drawing/2014/main" id="{C63366FD-3757-C9DA-9F1C-0D33FB3D6C70}"/>
              </a:ext>
            </a:extLst>
          </p:cNvPr>
          <p:cNvSpPr>
            <a:spLocks noEditPoints="1"/>
          </p:cNvSpPr>
          <p:nvPr/>
        </p:nvSpPr>
        <p:spPr bwMode="auto">
          <a:xfrm>
            <a:off x="669236" y="5318199"/>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8" name="Freeform 48">
            <a:extLst>
              <a:ext uri="{FF2B5EF4-FFF2-40B4-BE49-F238E27FC236}">
                <a16:creationId xmlns:a16="http://schemas.microsoft.com/office/drawing/2014/main" id="{367994BB-5658-97DA-9BC8-53C2B4D080D4}"/>
              </a:ext>
            </a:extLst>
          </p:cNvPr>
          <p:cNvSpPr>
            <a:spLocks noEditPoints="1"/>
          </p:cNvSpPr>
          <p:nvPr/>
        </p:nvSpPr>
        <p:spPr bwMode="auto">
          <a:xfrm>
            <a:off x="669236" y="6055066"/>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9" name="Text Placeholder 2">
            <a:extLst>
              <a:ext uri="{FF2B5EF4-FFF2-40B4-BE49-F238E27FC236}">
                <a16:creationId xmlns:a16="http://schemas.microsoft.com/office/drawing/2014/main" id="{5FE54F0E-2FE4-0892-6B58-34A6D70DB361}"/>
              </a:ext>
            </a:extLst>
          </p:cNvPr>
          <p:cNvSpPr txBox="1">
            <a:spLocks/>
          </p:cNvSpPr>
          <p:nvPr/>
        </p:nvSpPr>
        <p:spPr>
          <a:xfrm>
            <a:off x="1100751" y="5155652"/>
            <a:ext cx="3116185" cy="5593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400"/>
              <a:t>Faster processing time and direct integration with select carriers</a:t>
            </a:r>
          </a:p>
        </p:txBody>
      </p:sp>
      <p:sp>
        <p:nvSpPr>
          <p:cNvPr id="10" name="Text Placeholder 2">
            <a:extLst>
              <a:ext uri="{FF2B5EF4-FFF2-40B4-BE49-F238E27FC236}">
                <a16:creationId xmlns:a16="http://schemas.microsoft.com/office/drawing/2014/main" id="{BBBC0E46-77FF-13C9-9CDA-8B7B722EE0BE}"/>
              </a:ext>
            </a:extLst>
          </p:cNvPr>
          <p:cNvSpPr txBox="1">
            <a:spLocks/>
          </p:cNvSpPr>
          <p:nvPr/>
        </p:nvSpPr>
        <p:spPr>
          <a:xfrm>
            <a:off x="1100751" y="5929095"/>
            <a:ext cx="3623649" cy="5593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400"/>
              <a:t>Increased shipment processing time and efficiency through instant communication</a:t>
            </a:r>
          </a:p>
        </p:txBody>
      </p:sp>
      <p:sp>
        <p:nvSpPr>
          <p:cNvPr id="4" name="TextBox 3">
            <a:extLst>
              <a:ext uri="{FF2B5EF4-FFF2-40B4-BE49-F238E27FC236}">
                <a16:creationId xmlns:a16="http://schemas.microsoft.com/office/drawing/2014/main" id="{EC4E372E-EBD1-75FA-CF4A-B6C5B53B8635}"/>
              </a:ext>
            </a:extLst>
          </p:cNvPr>
          <p:cNvSpPr txBox="1"/>
          <p:nvPr/>
        </p:nvSpPr>
        <p:spPr>
          <a:xfrm>
            <a:off x="669236" y="2092262"/>
            <a:ext cx="10948333" cy="461665"/>
          </a:xfrm>
          <a:prstGeom prst="rect">
            <a:avLst/>
          </a:prstGeom>
          <a:noFill/>
        </p:spPr>
        <p:txBody>
          <a:bodyPr wrap="square" rtlCol="0">
            <a:spAutoFit/>
          </a:bodyPr>
          <a:lstStyle/>
          <a:p>
            <a:r>
              <a:rPr lang="en-US" sz="1200" b="0" i="0">
                <a:solidFill>
                  <a:srgbClr val="444444"/>
                </a:solidFill>
                <a:effectLst/>
                <a:latin typeface="Roboto" panose="02000000000000000000" pitchFamily="2" charset="0"/>
              </a:rPr>
              <a:t>MyCarrier and our select partner carriers are excited to provide </a:t>
            </a:r>
          </a:p>
          <a:p>
            <a:r>
              <a:rPr lang="en-US" sz="1200" b="0" i="0">
                <a:solidFill>
                  <a:srgbClr val="444444"/>
                </a:solidFill>
                <a:effectLst/>
                <a:latin typeface="Roboto" panose="02000000000000000000" pitchFamily="2" charset="0"/>
              </a:rPr>
              <a:t>the new industry BOL standard to shippers on our platform. </a:t>
            </a:r>
            <a:endParaRPr lang="en-US" sz="1200"/>
          </a:p>
        </p:txBody>
      </p:sp>
      <p:sp>
        <p:nvSpPr>
          <p:cNvPr id="5" name="Text Placeholder 2">
            <a:extLst>
              <a:ext uri="{FF2B5EF4-FFF2-40B4-BE49-F238E27FC236}">
                <a16:creationId xmlns:a16="http://schemas.microsoft.com/office/drawing/2014/main" id="{C2FE04AA-C4D4-0B30-7475-3232EF9C0550}"/>
              </a:ext>
            </a:extLst>
          </p:cNvPr>
          <p:cNvSpPr txBox="1">
            <a:spLocks/>
          </p:cNvSpPr>
          <p:nvPr/>
        </p:nvSpPr>
        <p:spPr>
          <a:xfrm>
            <a:off x="7091243" y="4394401"/>
            <a:ext cx="4431521" cy="5593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400"/>
              <a:t>Utilizes BOL data to initiate tracking, creating a more seamless customer experience</a:t>
            </a:r>
          </a:p>
        </p:txBody>
      </p:sp>
      <p:sp>
        <p:nvSpPr>
          <p:cNvPr id="11" name="Freeform 48">
            <a:extLst>
              <a:ext uri="{FF2B5EF4-FFF2-40B4-BE49-F238E27FC236}">
                <a16:creationId xmlns:a16="http://schemas.microsoft.com/office/drawing/2014/main" id="{08B16B4F-9615-6D9F-78E0-7D6C5EA3D675}"/>
              </a:ext>
            </a:extLst>
          </p:cNvPr>
          <p:cNvSpPr>
            <a:spLocks noEditPoints="1"/>
          </p:cNvSpPr>
          <p:nvPr/>
        </p:nvSpPr>
        <p:spPr bwMode="auto">
          <a:xfrm>
            <a:off x="6659728" y="4532565"/>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2" name="Freeform 48">
            <a:extLst>
              <a:ext uri="{FF2B5EF4-FFF2-40B4-BE49-F238E27FC236}">
                <a16:creationId xmlns:a16="http://schemas.microsoft.com/office/drawing/2014/main" id="{027F5545-81BA-6EDE-04BC-3E1CFDD6B8F7}"/>
              </a:ext>
            </a:extLst>
          </p:cNvPr>
          <p:cNvSpPr>
            <a:spLocks noEditPoints="1"/>
          </p:cNvSpPr>
          <p:nvPr/>
        </p:nvSpPr>
        <p:spPr bwMode="auto">
          <a:xfrm>
            <a:off x="6659728" y="5318199"/>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3" name="Freeform 48">
            <a:extLst>
              <a:ext uri="{FF2B5EF4-FFF2-40B4-BE49-F238E27FC236}">
                <a16:creationId xmlns:a16="http://schemas.microsoft.com/office/drawing/2014/main" id="{72E214A2-B3EC-02B4-92CB-24F8703CF535}"/>
              </a:ext>
            </a:extLst>
          </p:cNvPr>
          <p:cNvSpPr>
            <a:spLocks noEditPoints="1"/>
          </p:cNvSpPr>
          <p:nvPr/>
        </p:nvSpPr>
        <p:spPr bwMode="auto">
          <a:xfrm>
            <a:off x="6659728" y="6101958"/>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4" name="Text Placeholder 2">
            <a:extLst>
              <a:ext uri="{FF2B5EF4-FFF2-40B4-BE49-F238E27FC236}">
                <a16:creationId xmlns:a16="http://schemas.microsoft.com/office/drawing/2014/main" id="{4B692327-8851-5767-29C4-A2C31EACB381}"/>
              </a:ext>
            </a:extLst>
          </p:cNvPr>
          <p:cNvSpPr txBox="1">
            <a:spLocks/>
          </p:cNvSpPr>
          <p:nvPr/>
        </p:nvSpPr>
        <p:spPr>
          <a:xfrm>
            <a:off x="7091243" y="5155652"/>
            <a:ext cx="4000006" cy="5593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400"/>
              <a:t>Improves carrier ability to plan pickups and stops, promoting productivity</a:t>
            </a:r>
          </a:p>
        </p:txBody>
      </p:sp>
      <p:sp>
        <p:nvSpPr>
          <p:cNvPr id="15" name="Text Placeholder 2">
            <a:extLst>
              <a:ext uri="{FF2B5EF4-FFF2-40B4-BE49-F238E27FC236}">
                <a16:creationId xmlns:a16="http://schemas.microsoft.com/office/drawing/2014/main" id="{8D7E5307-60B3-DE7F-6540-50F3E9F9C737}"/>
              </a:ext>
            </a:extLst>
          </p:cNvPr>
          <p:cNvSpPr txBox="1">
            <a:spLocks/>
          </p:cNvSpPr>
          <p:nvPr/>
        </p:nvSpPr>
        <p:spPr>
          <a:xfrm>
            <a:off x="7091243" y="5975987"/>
            <a:ext cx="3116185" cy="5593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1400"/>
          </a:p>
        </p:txBody>
      </p:sp>
      <p:sp>
        <p:nvSpPr>
          <p:cNvPr id="16" name="TextBox 15">
            <a:extLst>
              <a:ext uri="{FF2B5EF4-FFF2-40B4-BE49-F238E27FC236}">
                <a16:creationId xmlns:a16="http://schemas.microsoft.com/office/drawing/2014/main" id="{0D7FB770-2D02-A9BB-F0F9-DF6C001D87EC}"/>
              </a:ext>
            </a:extLst>
          </p:cNvPr>
          <p:cNvSpPr txBox="1"/>
          <p:nvPr/>
        </p:nvSpPr>
        <p:spPr>
          <a:xfrm>
            <a:off x="668018" y="3773186"/>
            <a:ext cx="3832426" cy="307777"/>
          </a:xfrm>
          <a:prstGeom prst="rect">
            <a:avLst/>
          </a:prstGeom>
          <a:noFill/>
        </p:spPr>
        <p:txBody>
          <a:bodyPr wrap="square" rtlCol="0">
            <a:spAutoFit/>
          </a:bodyPr>
          <a:lstStyle/>
          <a:p>
            <a:r>
              <a:rPr lang="en-US" sz="1400" b="1">
                <a:solidFill>
                  <a:schemeClr val="bg1"/>
                </a:solidFill>
                <a:latin typeface="Roboto Thin" panose="02000000000000000000" pitchFamily="2" charset="0"/>
                <a:ea typeface="Roboto Thin" panose="02000000000000000000" pitchFamily="2" charset="0"/>
                <a:cs typeface="Roboto Thin" panose="02000000000000000000" pitchFamily="2" charset="0"/>
              </a:rPr>
              <a:t>Shipper Benefits</a:t>
            </a:r>
            <a:endParaRPr lang="en-US" sz="1400" b="1">
              <a:solidFill>
                <a:schemeClr val="bg1"/>
              </a:solidFill>
              <a:latin typeface="ROBOTO THIN" panose="02000000000000000000" pitchFamily="2" charset="0"/>
              <a:ea typeface="ROBOTO THIN" panose="02000000000000000000" pitchFamily="2" charset="0"/>
              <a:cs typeface="ROBOTO THIN" panose="02000000000000000000" pitchFamily="2" charset="0"/>
            </a:endParaRPr>
          </a:p>
        </p:txBody>
      </p:sp>
      <p:sp>
        <p:nvSpPr>
          <p:cNvPr id="17" name="TextBox 16">
            <a:extLst>
              <a:ext uri="{FF2B5EF4-FFF2-40B4-BE49-F238E27FC236}">
                <a16:creationId xmlns:a16="http://schemas.microsoft.com/office/drawing/2014/main" id="{F31346A4-19B6-4307-E812-2947FCA215BA}"/>
              </a:ext>
            </a:extLst>
          </p:cNvPr>
          <p:cNvSpPr txBox="1"/>
          <p:nvPr/>
        </p:nvSpPr>
        <p:spPr>
          <a:xfrm>
            <a:off x="6659728" y="3773186"/>
            <a:ext cx="3832426" cy="307777"/>
          </a:xfrm>
          <a:prstGeom prst="rect">
            <a:avLst/>
          </a:prstGeom>
          <a:noFill/>
        </p:spPr>
        <p:txBody>
          <a:bodyPr wrap="square" rtlCol="0">
            <a:spAutoFit/>
          </a:bodyPr>
          <a:lstStyle/>
          <a:p>
            <a:r>
              <a:rPr lang="en-US" sz="1400" b="1">
                <a:solidFill>
                  <a:schemeClr val="bg1"/>
                </a:solidFill>
                <a:latin typeface="Roboto Thin" panose="02000000000000000000" pitchFamily="2" charset="0"/>
                <a:ea typeface="Roboto Thin" panose="02000000000000000000" pitchFamily="2" charset="0"/>
                <a:cs typeface="Roboto Thin" panose="02000000000000000000" pitchFamily="2" charset="0"/>
              </a:rPr>
              <a:t>Carrier Benefits</a:t>
            </a:r>
            <a:endParaRPr lang="en-US" sz="1400" b="1">
              <a:solidFill>
                <a:schemeClr val="bg1"/>
              </a:solidFill>
              <a:latin typeface="ROBOTO THIN" panose="02000000000000000000" pitchFamily="2" charset="0"/>
              <a:ea typeface="ROBOTO THIN" panose="02000000000000000000" pitchFamily="2" charset="0"/>
              <a:cs typeface="ROBOTO THIN" panose="02000000000000000000" pitchFamily="2" charset="0"/>
            </a:endParaRPr>
          </a:p>
        </p:txBody>
      </p:sp>
      <p:sp>
        <p:nvSpPr>
          <p:cNvPr id="18" name="Text Placeholder 2">
            <a:extLst>
              <a:ext uri="{FF2B5EF4-FFF2-40B4-BE49-F238E27FC236}">
                <a16:creationId xmlns:a16="http://schemas.microsoft.com/office/drawing/2014/main" id="{47C048BB-4E0F-797D-1D59-CDE9E8412F09}"/>
              </a:ext>
            </a:extLst>
          </p:cNvPr>
          <p:cNvSpPr txBox="1">
            <a:spLocks/>
          </p:cNvSpPr>
          <p:nvPr/>
        </p:nvSpPr>
        <p:spPr>
          <a:xfrm>
            <a:off x="7091243" y="5939410"/>
            <a:ext cx="4000006" cy="5593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400"/>
              <a:t>Enables contactless and paperless operations, supporting a sustainable environment</a:t>
            </a:r>
          </a:p>
        </p:txBody>
      </p:sp>
    </p:spTree>
    <p:extLst>
      <p:ext uri="{BB962C8B-B14F-4D97-AF65-F5344CB8AC3E}">
        <p14:creationId xmlns:p14="http://schemas.microsoft.com/office/powerpoint/2010/main" val="939298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85B32-2F16-70D1-BCA4-6DA718F7359A}"/>
              </a:ext>
            </a:extLst>
          </p:cNvPr>
          <p:cNvSpPr>
            <a:spLocks noGrp="1"/>
          </p:cNvSpPr>
          <p:nvPr>
            <p:ph type="title"/>
          </p:nvPr>
        </p:nvSpPr>
        <p:spPr>
          <a:xfrm>
            <a:off x="672818" y="1023874"/>
            <a:ext cx="6426482" cy="1068388"/>
          </a:xfrm>
          <a:prstGeom prst="rect">
            <a:avLst/>
          </a:prstGeom>
        </p:spPr>
        <p:txBody>
          <a:bodyPr/>
          <a:lstStyle/>
          <a:p>
            <a:r>
              <a:rPr lang="en-US"/>
              <a:t>Gain a single source of truth </a:t>
            </a:r>
          </a:p>
        </p:txBody>
      </p:sp>
      <p:sp>
        <p:nvSpPr>
          <p:cNvPr id="3" name="Text Placeholder 2">
            <a:extLst>
              <a:ext uri="{FF2B5EF4-FFF2-40B4-BE49-F238E27FC236}">
                <a16:creationId xmlns:a16="http://schemas.microsoft.com/office/drawing/2014/main" id="{42AEEBB9-E45D-F512-D09D-99FABACE6B4D}"/>
              </a:ext>
            </a:extLst>
          </p:cNvPr>
          <p:cNvSpPr>
            <a:spLocks noGrp="1"/>
          </p:cNvSpPr>
          <p:nvPr>
            <p:ph type="body" sz="half" idx="2"/>
          </p:nvPr>
        </p:nvSpPr>
        <p:spPr>
          <a:xfrm>
            <a:off x="672818" y="1752601"/>
            <a:ext cx="6070882" cy="647054"/>
          </a:xfrm>
        </p:spPr>
        <p:txBody>
          <a:bodyPr/>
          <a:lstStyle/>
          <a:p>
            <a:r>
              <a:rPr lang="en-US" sz="1200"/>
              <a:t>Work in your ERP, WMS, or MyCarrier and retain your data integrity. Our integrations enable you to:</a:t>
            </a:r>
          </a:p>
        </p:txBody>
      </p:sp>
      <p:sp>
        <p:nvSpPr>
          <p:cNvPr id="4" name="Text Placeholder 2">
            <a:extLst>
              <a:ext uri="{FF2B5EF4-FFF2-40B4-BE49-F238E27FC236}">
                <a16:creationId xmlns:a16="http://schemas.microsoft.com/office/drawing/2014/main" id="{7E2135B9-EF8C-81DC-4B29-041A06B5E189}"/>
              </a:ext>
            </a:extLst>
          </p:cNvPr>
          <p:cNvSpPr txBox="1">
            <a:spLocks/>
          </p:cNvSpPr>
          <p:nvPr/>
        </p:nvSpPr>
        <p:spPr>
          <a:xfrm>
            <a:off x="1104333" y="2587490"/>
            <a:ext cx="5639367" cy="2566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a:t>Connect all your technology with a seamless integration through enhanced operational efficiency</a:t>
            </a:r>
          </a:p>
        </p:txBody>
      </p:sp>
      <p:sp>
        <p:nvSpPr>
          <p:cNvPr id="5" name="Freeform 48">
            <a:extLst>
              <a:ext uri="{FF2B5EF4-FFF2-40B4-BE49-F238E27FC236}">
                <a16:creationId xmlns:a16="http://schemas.microsoft.com/office/drawing/2014/main" id="{A24EF760-7435-3499-5350-1EE253752E38}"/>
              </a:ext>
            </a:extLst>
          </p:cNvPr>
          <p:cNvSpPr>
            <a:spLocks noEditPoints="1"/>
          </p:cNvSpPr>
          <p:nvPr/>
        </p:nvSpPr>
        <p:spPr bwMode="auto">
          <a:xfrm>
            <a:off x="779252" y="2600189"/>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rgbClr val="005FD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tx1">
                  <a:lumMod val="75000"/>
                  <a:lumOff val="25000"/>
                </a:schemeClr>
              </a:solidFill>
            </a:endParaRPr>
          </a:p>
        </p:txBody>
      </p:sp>
      <p:sp>
        <p:nvSpPr>
          <p:cNvPr id="6" name="Freeform 48">
            <a:extLst>
              <a:ext uri="{FF2B5EF4-FFF2-40B4-BE49-F238E27FC236}">
                <a16:creationId xmlns:a16="http://schemas.microsoft.com/office/drawing/2014/main" id="{74A26C42-D3F9-27E4-23D7-009B3467870B}"/>
              </a:ext>
            </a:extLst>
          </p:cNvPr>
          <p:cNvSpPr>
            <a:spLocks noEditPoints="1"/>
          </p:cNvSpPr>
          <p:nvPr/>
        </p:nvSpPr>
        <p:spPr bwMode="auto">
          <a:xfrm>
            <a:off x="779252" y="3272547"/>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rgbClr val="005FD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tx1">
                  <a:lumMod val="75000"/>
                  <a:lumOff val="25000"/>
                </a:schemeClr>
              </a:solidFill>
            </a:endParaRPr>
          </a:p>
        </p:txBody>
      </p:sp>
      <p:sp>
        <p:nvSpPr>
          <p:cNvPr id="7" name="Freeform 48">
            <a:extLst>
              <a:ext uri="{FF2B5EF4-FFF2-40B4-BE49-F238E27FC236}">
                <a16:creationId xmlns:a16="http://schemas.microsoft.com/office/drawing/2014/main" id="{6AE00AB5-2BAD-C30F-4245-44F3FA87E259}"/>
              </a:ext>
            </a:extLst>
          </p:cNvPr>
          <p:cNvSpPr>
            <a:spLocks noEditPoints="1"/>
          </p:cNvSpPr>
          <p:nvPr/>
        </p:nvSpPr>
        <p:spPr bwMode="auto">
          <a:xfrm>
            <a:off x="779252" y="3836620"/>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rgbClr val="005FD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tx1">
                  <a:lumMod val="75000"/>
                  <a:lumOff val="25000"/>
                </a:schemeClr>
              </a:solidFill>
            </a:endParaRPr>
          </a:p>
        </p:txBody>
      </p:sp>
      <p:sp>
        <p:nvSpPr>
          <p:cNvPr id="8" name="Text Placeholder 2">
            <a:extLst>
              <a:ext uri="{FF2B5EF4-FFF2-40B4-BE49-F238E27FC236}">
                <a16:creationId xmlns:a16="http://schemas.microsoft.com/office/drawing/2014/main" id="{FFB9F084-C820-49E1-A32E-92C8663462F1}"/>
              </a:ext>
            </a:extLst>
          </p:cNvPr>
          <p:cNvSpPr txBox="1">
            <a:spLocks/>
          </p:cNvSpPr>
          <p:nvPr/>
        </p:nvSpPr>
        <p:spPr>
          <a:xfrm>
            <a:off x="1104333" y="3272547"/>
            <a:ext cx="5639367" cy="2342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a:solidFill>
                  <a:schemeClr val="tx1">
                    <a:lumMod val="75000"/>
                    <a:lumOff val="25000"/>
                  </a:schemeClr>
                </a:solidFill>
              </a:rPr>
              <a:t>Run rate quotes and select carriers directly in your ERP</a:t>
            </a:r>
          </a:p>
        </p:txBody>
      </p:sp>
      <p:sp>
        <p:nvSpPr>
          <p:cNvPr id="9" name="Text Placeholder 2">
            <a:extLst>
              <a:ext uri="{FF2B5EF4-FFF2-40B4-BE49-F238E27FC236}">
                <a16:creationId xmlns:a16="http://schemas.microsoft.com/office/drawing/2014/main" id="{990F41B8-6838-E513-B544-B373B14045BD}"/>
              </a:ext>
            </a:extLst>
          </p:cNvPr>
          <p:cNvSpPr txBox="1">
            <a:spLocks/>
          </p:cNvSpPr>
          <p:nvPr/>
        </p:nvSpPr>
        <p:spPr>
          <a:xfrm>
            <a:off x="1104333" y="3826926"/>
            <a:ext cx="5893367" cy="4509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a:solidFill>
                  <a:schemeClr val="tx1">
                    <a:lumMod val="75000"/>
                    <a:lumOff val="25000"/>
                  </a:schemeClr>
                </a:solidFill>
              </a:rPr>
              <a:t>Create payable records directly in your finance system</a:t>
            </a:r>
          </a:p>
        </p:txBody>
      </p:sp>
      <p:pic>
        <p:nvPicPr>
          <p:cNvPr id="10" name="Picture 9" descr="A black and orange text&#10;&#10;Description automatically generated">
            <a:extLst>
              <a:ext uri="{FF2B5EF4-FFF2-40B4-BE49-F238E27FC236}">
                <a16:creationId xmlns:a16="http://schemas.microsoft.com/office/drawing/2014/main" id="{798CA054-FF47-3BF0-39FF-FBBAC357BF70}"/>
              </a:ext>
            </a:extLst>
          </p:cNvPr>
          <p:cNvPicPr>
            <a:picLocks noChangeAspect="1"/>
          </p:cNvPicPr>
          <p:nvPr/>
        </p:nvPicPr>
        <p:blipFill rotWithShape="1">
          <a:blip r:embed="rId2"/>
          <a:srcRect r="72491"/>
          <a:stretch/>
        </p:blipFill>
        <p:spPr>
          <a:xfrm>
            <a:off x="6858488" y="2977763"/>
            <a:ext cx="1518329" cy="1224666"/>
          </a:xfrm>
          <a:prstGeom prst="rect">
            <a:avLst/>
          </a:prstGeom>
        </p:spPr>
      </p:pic>
      <p:sp>
        <p:nvSpPr>
          <p:cNvPr id="11" name="Rounded Rectangle 10">
            <a:extLst>
              <a:ext uri="{FF2B5EF4-FFF2-40B4-BE49-F238E27FC236}">
                <a16:creationId xmlns:a16="http://schemas.microsoft.com/office/drawing/2014/main" id="{135D2A7D-7E7D-ADA5-7CB1-E7306CA08440}"/>
              </a:ext>
            </a:extLst>
          </p:cNvPr>
          <p:cNvSpPr/>
          <p:nvPr/>
        </p:nvSpPr>
        <p:spPr>
          <a:xfrm>
            <a:off x="8913754" y="847166"/>
            <a:ext cx="2022101" cy="106838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3A3A3A"/>
                </a:solidFill>
                <a:latin typeface="Roboto" panose="02000000000000000000" pitchFamily="2" charset="0"/>
                <a:ea typeface="Roboto" panose="02000000000000000000" pitchFamily="2" charset="0"/>
                <a:cs typeface="Roboto" panose="02000000000000000000" pitchFamily="2" charset="0"/>
              </a:rPr>
              <a:t>ERP / WMS / </a:t>
            </a:r>
            <a:r>
              <a:rPr lang="en-US" sz="1200" b="1" err="1">
                <a:solidFill>
                  <a:srgbClr val="3A3A3A"/>
                </a:solidFill>
                <a:latin typeface="Roboto" panose="02000000000000000000" pitchFamily="2" charset="0"/>
                <a:ea typeface="Roboto" panose="02000000000000000000" pitchFamily="2" charset="0"/>
                <a:cs typeface="Roboto" panose="02000000000000000000" pitchFamily="2" charset="0"/>
              </a:rPr>
              <a:t>eCom</a:t>
            </a:r>
            <a:r>
              <a:rPr lang="en-US" sz="1200" b="1">
                <a:solidFill>
                  <a:srgbClr val="3A3A3A"/>
                </a:solidFill>
                <a:latin typeface="Roboto" panose="02000000000000000000" pitchFamily="2" charset="0"/>
                <a:ea typeface="Roboto" panose="02000000000000000000" pitchFamily="2" charset="0"/>
                <a:cs typeface="Roboto" panose="02000000000000000000" pitchFamily="2" charset="0"/>
              </a:rPr>
              <a:t> System</a:t>
            </a:r>
          </a:p>
          <a:p>
            <a:pPr marL="171450" indent="-171450">
              <a:buFont typeface="Arial" panose="020B0604020202020204" pitchFamily="34" charset="0"/>
              <a:buChar char="•"/>
            </a:pPr>
            <a:r>
              <a:rPr lang="en-US" sz="1200">
                <a:solidFill>
                  <a:srgbClr val="3A3A3A"/>
                </a:solidFill>
                <a:latin typeface="Roboto" panose="02000000000000000000" pitchFamily="2" charset="0"/>
                <a:ea typeface="Roboto" panose="02000000000000000000" pitchFamily="2" charset="0"/>
                <a:cs typeface="Roboto" panose="02000000000000000000" pitchFamily="2" charset="0"/>
              </a:rPr>
              <a:t>Run rate quotes</a:t>
            </a:r>
          </a:p>
          <a:p>
            <a:pPr marL="171450" indent="-171450">
              <a:buFont typeface="Arial" panose="020B0604020202020204" pitchFamily="34" charset="0"/>
              <a:buChar char="•"/>
            </a:pPr>
            <a:r>
              <a:rPr lang="en-US" sz="1200">
                <a:solidFill>
                  <a:srgbClr val="3A3A3A"/>
                </a:solidFill>
                <a:latin typeface="Roboto" panose="02000000000000000000" pitchFamily="2" charset="0"/>
                <a:ea typeface="Roboto" panose="02000000000000000000" pitchFamily="2" charset="0"/>
                <a:cs typeface="Roboto" panose="02000000000000000000" pitchFamily="2" charset="0"/>
              </a:rPr>
              <a:t>Create bills</a:t>
            </a:r>
          </a:p>
        </p:txBody>
      </p:sp>
      <p:sp>
        <p:nvSpPr>
          <p:cNvPr id="19" name="Rounded Rectangle 18">
            <a:extLst>
              <a:ext uri="{FF2B5EF4-FFF2-40B4-BE49-F238E27FC236}">
                <a16:creationId xmlns:a16="http://schemas.microsoft.com/office/drawing/2014/main" id="{0073F3D3-78AC-DD96-F7A1-1C1D925F05DA}"/>
              </a:ext>
            </a:extLst>
          </p:cNvPr>
          <p:cNvSpPr/>
          <p:nvPr/>
        </p:nvSpPr>
        <p:spPr>
          <a:xfrm>
            <a:off x="8964552" y="5252032"/>
            <a:ext cx="2022101" cy="106838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3A3A3A"/>
                </a:solidFill>
                <a:latin typeface="Roboto" panose="02000000000000000000" pitchFamily="2" charset="0"/>
                <a:ea typeface="Roboto" panose="02000000000000000000" pitchFamily="2" charset="0"/>
                <a:cs typeface="Roboto" panose="02000000000000000000" pitchFamily="2" charset="0"/>
              </a:rPr>
              <a:t>Financial System</a:t>
            </a:r>
          </a:p>
          <a:p>
            <a:pPr marL="171450" indent="-171450">
              <a:buFont typeface="Arial" panose="020B0604020202020204" pitchFamily="34" charset="0"/>
              <a:buChar char="•"/>
            </a:pPr>
            <a:r>
              <a:rPr lang="en-US" sz="1200">
                <a:solidFill>
                  <a:srgbClr val="3A3A3A"/>
                </a:solidFill>
                <a:latin typeface="Roboto" panose="02000000000000000000" pitchFamily="2" charset="0"/>
                <a:ea typeface="Roboto" panose="02000000000000000000" pitchFamily="2" charset="0"/>
                <a:cs typeface="Roboto" panose="02000000000000000000" pitchFamily="2" charset="0"/>
              </a:rPr>
              <a:t>Create payable records</a:t>
            </a:r>
          </a:p>
          <a:p>
            <a:pPr marL="171450" indent="-171450">
              <a:buFont typeface="Arial" panose="020B0604020202020204" pitchFamily="34" charset="0"/>
              <a:buChar char="•"/>
            </a:pPr>
            <a:r>
              <a:rPr lang="en-US" sz="1200">
                <a:solidFill>
                  <a:srgbClr val="3A3A3A"/>
                </a:solidFill>
                <a:latin typeface="Roboto" panose="02000000000000000000" pitchFamily="2" charset="0"/>
                <a:ea typeface="Roboto" panose="02000000000000000000" pitchFamily="2" charset="0"/>
                <a:cs typeface="Roboto" panose="02000000000000000000" pitchFamily="2" charset="0"/>
              </a:rPr>
              <a:t>Resolve invoice variances</a:t>
            </a:r>
          </a:p>
        </p:txBody>
      </p:sp>
      <p:sp>
        <p:nvSpPr>
          <p:cNvPr id="20" name="Rounded Rectangle 19">
            <a:extLst>
              <a:ext uri="{FF2B5EF4-FFF2-40B4-BE49-F238E27FC236}">
                <a16:creationId xmlns:a16="http://schemas.microsoft.com/office/drawing/2014/main" id="{AB0E18C1-8550-564B-56CB-0F5DA40435E9}"/>
              </a:ext>
            </a:extLst>
          </p:cNvPr>
          <p:cNvSpPr/>
          <p:nvPr/>
        </p:nvSpPr>
        <p:spPr>
          <a:xfrm>
            <a:off x="9932976" y="3049599"/>
            <a:ext cx="1936847" cy="106838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3A3A3A"/>
                </a:solidFill>
                <a:latin typeface="Roboto" panose="02000000000000000000" pitchFamily="2" charset="0"/>
                <a:ea typeface="Roboto" panose="02000000000000000000" pitchFamily="2" charset="0"/>
                <a:cs typeface="Roboto" panose="02000000000000000000" pitchFamily="2" charset="0"/>
              </a:rPr>
              <a:t>Carriers</a:t>
            </a:r>
          </a:p>
          <a:p>
            <a:pPr marL="171450" indent="-171450">
              <a:buFont typeface="Arial" panose="020B0604020202020204" pitchFamily="34" charset="0"/>
              <a:buChar char="•"/>
            </a:pPr>
            <a:r>
              <a:rPr lang="en-US" sz="1200">
                <a:solidFill>
                  <a:srgbClr val="3A3A3A"/>
                </a:solidFill>
                <a:latin typeface="Roboto" panose="02000000000000000000" pitchFamily="2" charset="0"/>
                <a:ea typeface="Roboto" panose="02000000000000000000" pitchFamily="2" charset="0"/>
                <a:cs typeface="Roboto" panose="02000000000000000000" pitchFamily="2" charset="0"/>
              </a:rPr>
              <a:t>Return rate quotes</a:t>
            </a:r>
          </a:p>
          <a:p>
            <a:pPr marL="171450" indent="-171450">
              <a:buFont typeface="Arial" panose="020B0604020202020204" pitchFamily="34" charset="0"/>
              <a:buChar char="•"/>
            </a:pPr>
            <a:r>
              <a:rPr lang="en-US" sz="1200">
                <a:solidFill>
                  <a:srgbClr val="3A3A3A"/>
                </a:solidFill>
                <a:latin typeface="Roboto" panose="02000000000000000000" pitchFamily="2" charset="0"/>
                <a:ea typeface="Roboto" panose="02000000000000000000" pitchFamily="2" charset="0"/>
                <a:cs typeface="Roboto" panose="02000000000000000000" pitchFamily="2" charset="0"/>
              </a:rPr>
              <a:t>Dispatch</a:t>
            </a:r>
          </a:p>
          <a:p>
            <a:pPr marL="171450" indent="-171450">
              <a:buFont typeface="Arial" panose="020B0604020202020204" pitchFamily="34" charset="0"/>
              <a:buChar char="•"/>
            </a:pPr>
            <a:r>
              <a:rPr lang="en-US" sz="1200">
                <a:solidFill>
                  <a:srgbClr val="3A3A3A"/>
                </a:solidFill>
                <a:latin typeface="Roboto" panose="02000000000000000000" pitchFamily="2" charset="0"/>
                <a:ea typeface="Roboto" panose="02000000000000000000" pitchFamily="2" charset="0"/>
                <a:cs typeface="Roboto" panose="02000000000000000000" pitchFamily="2" charset="0"/>
              </a:rPr>
              <a:t>Track</a:t>
            </a:r>
          </a:p>
        </p:txBody>
      </p:sp>
      <p:cxnSp>
        <p:nvCxnSpPr>
          <p:cNvPr id="25" name="Straight Arrow Connector 24">
            <a:extLst>
              <a:ext uri="{FF2B5EF4-FFF2-40B4-BE49-F238E27FC236}">
                <a16:creationId xmlns:a16="http://schemas.microsoft.com/office/drawing/2014/main" id="{E31D9B00-2DD4-6E00-26CB-CD4907F1294C}"/>
              </a:ext>
            </a:extLst>
          </p:cNvPr>
          <p:cNvCxnSpPr>
            <a:cxnSpLocks/>
          </p:cNvCxnSpPr>
          <p:nvPr/>
        </p:nvCxnSpPr>
        <p:spPr>
          <a:xfrm flipH="1">
            <a:off x="8459258" y="3664501"/>
            <a:ext cx="128017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72F90A-040D-F084-03A3-A546E156E618}"/>
              </a:ext>
            </a:extLst>
          </p:cNvPr>
          <p:cNvCxnSpPr>
            <a:cxnSpLocks/>
          </p:cNvCxnSpPr>
          <p:nvPr/>
        </p:nvCxnSpPr>
        <p:spPr>
          <a:xfrm>
            <a:off x="8491606" y="3497137"/>
            <a:ext cx="1251807" cy="23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CA9D281-AFEB-A65C-F8C5-E27A32B66C9A}"/>
              </a:ext>
            </a:extLst>
          </p:cNvPr>
          <p:cNvCxnSpPr>
            <a:cxnSpLocks/>
          </p:cNvCxnSpPr>
          <p:nvPr/>
        </p:nvCxnSpPr>
        <p:spPr>
          <a:xfrm flipH="1">
            <a:off x="8415067" y="2165291"/>
            <a:ext cx="498687" cy="84819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B727242-3A5C-6110-20BA-30EC18D67F89}"/>
              </a:ext>
            </a:extLst>
          </p:cNvPr>
          <p:cNvCxnSpPr>
            <a:cxnSpLocks/>
          </p:cNvCxnSpPr>
          <p:nvPr/>
        </p:nvCxnSpPr>
        <p:spPr>
          <a:xfrm flipV="1">
            <a:off x="8285104" y="1981937"/>
            <a:ext cx="547746" cy="9457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E505DD5-610E-E951-8722-814323B7EAC9}"/>
              </a:ext>
            </a:extLst>
          </p:cNvPr>
          <p:cNvCxnSpPr>
            <a:cxnSpLocks/>
          </p:cNvCxnSpPr>
          <p:nvPr/>
        </p:nvCxnSpPr>
        <p:spPr>
          <a:xfrm flipH="1" flipV="1">
            <a:off x="8305800" y="4281878"/>
            <a:ext cx="527050" cy="9701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88C4A23-304F-125B-4FC0-6B9999EE6DC9}"/>
              </a:ext>
            </a:extLst>
          </p:cNvPr>
          <p:cNvCxnSpPr>
            <a:cxnSpLocks/>
          </p:cNvCxnSpPr>
          <p:nvPr/>
        </p:nvCxnSpPr>
        <p:spPr>
          <a:xfrm>
            <a:off x="8459258" y="4191399"/>
            <a:ext cx="505294" cy="87447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3E4BA16D-F3C5-52AD-845F-A2B688C56224}"/>
              </a:ext>
            </a:extLst>
          </p:cNvPr>
          <p:cNvSpPr/>
          <p:nvPr/>
        </p:nvSpPr>
        <p:spPr>
          <a:xfrm>
            <a:off x="713907" y="5778859"/>
            <a:ext cx="2930800" cy="541560"/>
          </a:xfrm>
          <a:prstGeom prst="rect">
            <a:avLst/>
          </a:prstGeom>
          <a:solidFill>
            <a:srgbClr val="005FD2"/>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Learn more about our integrations</a:t>
            </a:r>
            <a:endParaRPr lang="en-US" sz="12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7" name="Freeform 48">
            <a:extLst>
              <a:ext uri="{FF2B5EF4-FFF2-40B4-BE49-F238E27FC236}">
                <a16:creationId xmlns:a16="http://schemas.microsoft.com/office/drawing/2014/main" id="{1C2EE438-A0BD-A313-1460-891361C3311F}"/>
              </a:ext>
            </a:extLst>
          </p:cNvPr>
          <p:cNvSpPr>
            <a:spLocks noEditPoints="1"/>
          </p:cNvSpPr>
          <p:nvPr/>
        </p:nvSpPr>
        <p:spPr bwMode="auto">
          <a:xfrm>
            <a:off x="779252" y="4420994"/>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rgbClr val="005FD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tx1">
                  <a:lumMod val="75000"/>
                  <a:lumOff val="25000"/>
                </a:schemeClr>
              </a:solidFill>
            </a:endParaRPr>
          </a:p>
        </p:txBody>
      </p:sp>
      <p:sp>
        <p:nvSpPr>
          <p:cNvPr id="48" name="Text Placeholder 2">
            <a:extLst>
              <a:ext uri="{FF2B5EF4-FFF2-40B4-BE49-F238E27FC236}">
                <a16:creationId xmlns:a16="http://schemas.microsoft.com/office/drawing/2014/main" id="{73D90027-E89A-8320-D441-19E5EC6423FB}"/>
              </a:ext>
            </a:extLst>
          </p:cNvPr>
          <p:cNvSpPr txBox="1">
            <a:spLocks/>
          </p:cNvSpPr>
          <p:nvPr/>
        </p:nvSpPr>
        <p:spPr>
          <a:xfrm>
            <a:off x="1104333" y="4411300"/>
            <a:ext cx="5893367" cy="4509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a:solidFill>
                  <a:schemeClr val="tx1">
                    <a:lumMod val="75000"/>
                    <a:lumOff val="25000"/>
                  </a:schemeClr>
                </a:solidFill>
              </a:rPr>
              <a:t>Use actionable data to make more informed decisions</a:t>
            </a:r>
          </a:p>
        </p:txBody>
      </p:sp>
      <p:sp>
        <p:nvSpPr>
          <p:cNvPr id="50" name="Freeform 48">
            <a:extLst>
              <a:ext uri="{FF2B5EF4-FFF2-40B4-BE49-F238E27FC236}">
                <a16:creationId xmlns:a16="http://schemas.microsoft.com/office/drawing/2014/main" id="{0F302EFF-CC5F-C070-5973-5946BB16947F}"/>
              </a:ext>
            </a:extLst>
          </p:cNvPr>
          <p:cNvSpPr>
            <a:spLocks noEditPoints="1"/>
          </p:cNvSpPr>
          <p:nvPr/>
        </p:nvSpPr>
        <p:spPr bwMode="auto">
          <a:xfrm>
            <a:off x="782209" y="4986681"/>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rgbClr val="005FD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tx1">
                  <a:lumMod val="75000"/>
                  <a:lumOff val="25000"/>
                </a:schemeClr>
              </a:solidFill>
            </a:endParaRPr>
          </a:p>
        </p:txBody>
      </p:sp>
      <p:sp>
        <p:nvSpPr>
          <p:cNvPr id="51" name="Text Placeholder 2">
            <a:extLst>
              <a:ext uri="{FF2B5EF4-FFF2-40B4-BE49-F238E27FC236}">
                <a16:creationId xmlns:a16="http://schemas.microsoft.com/office/drawing/2014/main" id="{F821029E-834D-57F4-F671-7DEC3787CB12}"/>
              </a:ext>
            </a:extLst>
          </p:cNvPr>
          <p:cNvSpPr txBox="1">
            <a:spLocks/>
          </p:cNvSpPr>
          <p:nvPr/>
        </p:nvSpPr>
        <p:spPr>
          <a:xfrm>
            <a:off x="1107290" y="4976987"/>
            <a:ext cx="5893367" cy="4509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a:solidFill>
                  <a:schemeClr val="tx1">
                    <a:lumMod val="75000"/>
                    <a:lumOff val="25000"/>
                  </a:schemeClr>
                </a:solidFill>
              </a:rPr>
              <a:t>Save time and scale more efficiently with less manual work</a:t>
            </a:r>
          </a:p>
        </p:txBody>
      </p:sp>
    </p:spTree>
    <p:extLst>
      <p:ext uri="{BB962C8B-B14F-4D97-AF65-F5344CB8AC3E}">
        <p14:creationId xmlns:p14="http://schemas.microsoft.com/office/powerpoint/2010/main" val="95740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E2AB844-C7A2-B924-0592-8F4129BCDAB5}"/>
              </a:ext>
            </a:extLst>
          </p:cNvPr>
          <p:cNvPicPr>
            <a:picLocks noChangeAspect="1"/>
          </p:cNvPicPr>
          <p:nvPr/>
        </p:nvPicPr>
        <p:blipFill rotWithShape="1">
          <a:blip r:embed="rId2"/>
          <a:srcRect r="9806"/>
          <a:stretch/>
        </p:blipFill>
        <p:spPr>
          <a:xfrm>
            <a:off x="0" y="1448516"/>
            <a:ext cx="5672470" cy="3463225"/>
          </a:xfrm>
          <a:prstGeom prst="rect">
            <a:avLst/>
          </a:prstGeom>
        </p:spPr>
      </p:pic>
      <p:sp>
        <p:nvSpPr>
          <p:cNvPr id="16" name="Rectangle 15">
            <a:extLst>
              <a:ext uri="{FF2B5EF4-FFF2-40B4-BE49-F238E27FC236}">
                <a16:creationId xmlns:a16="http://schemas.microsoft.com/office/drawing/2014/main" id="{0A737BFA-9FB0-9468-ED73-E66C69B965C7}"/>
              </a:ext>
            </a:extLst>
          </p:cNvPr>
          <p:cNvSpPr/>
          <p:nvPr/>
        </p:nvSpPr>
        <p:spPr>
          <a:xfrm>
            <a:off x="3639614" y="2705199"/>
            <a:ext cx="4558088" cy="3849691"/>
          </a:xfrm>
          <a:prstGeom prst="rect">
            <a:avLst/>
          </a:prstGeom>
          <a:solidFill>
            <a:schemeClr val="bg1"/>
          </a:solidFill>
          <a:ln>
            <a:noFill/>
          </a:ln>
          <a:effectLst>
            <a:outerShdw blurRad="127000" dist="50800" dir="5400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56D4DB6-897E-2163-B6D1-E079A7680852}"/>
              </a:ext>
            </a:extLst>
          </p:cNvPr>
          <p:cNvPicPr>
            <a:picLocks noChangeAspect="1"/>
          </p:cNvPicPr>
          <p:nvPr/>
        </p:nvPicPr>
        <p:blipFill rotWithShape="1">
          <a:blip r:embed="rId3"/>
          <a:srcRect l="35822" t="13285" r="43649" b="49412"/>
          <a:stretch/>
        </p:blipFill>
        <p:spPr>
          <a:xfrm>
            <a:off x="3873454" y="2869918"/>
            <a:ext cx="4090407" cy="3520252"/>
          </a:xfrm>
          <a:prstGeom prst="rect">
            <a:avLst/>
          </a:prstGeom>
        </p:spPr>
      </p:pic>
      <p:sp>
        <p:nvSpPr>
          <p:cNvPr id="18" name="Text Placeholder 3">
            <a:extLst>
              <a:ext uri="{FF2B5EF4-FFF2-40B4-BE49-F238E27FC236}">
                <a16:creationId xmlns:a16="http://schemas.microsoft.com/office/drawing/2014/main" id="{00DE43D7-E5D6-99F4-34E0-09A0417ED2F2}"/>
              </a:ext>
            </a:extLst>
          </p:cNvPr>
          <p:cNvSpPr txBox="1">
            <a:spLocks/>
          </p:cNvSpPr>
          <p:nvPr/>
        </p:nvSpPr>
        <p:spPr>
          <a:xfrm>
            <a:off x="9205758" y="3835548"/>
            <a:ext cx="2121459" cy="4826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a:t>Quote and dispatch in just a few clicks</a:t>
            </a:r>
          </a:p>
        </p:txBody>
      </p:sp>
      <p:sp>
        <p:nvSpPr>
          <p:cNvPr id="19" name="Text Placeholder 3">
            <a:extLst>
              <a:ext uri="{FF2B5EF4-FFF2-40B4-BE49-F238E27FC236}">
                <a16:creationId xmlns:a16="http://schemas.microsoft.com/office/drawing/2014/main" id="{BBACC66E-3FCB-27E2-5C10-BF39547E1BCE}"/>
              </a:ext>
            </a:extLst>
          </p:cNvPr>
          <p:cNvSpPr txBox="1">
            <a:spLocks/>
          </p:cNvSpPr>
          <p:nvPr/>
        </p:nvSpPr>
        <p:spPr>
          <a:xfrm>
            <a:off x="9205758" y="3263019"/>
            <a:ext cx="2121459" cy="3319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a:t>Connect to 70+ carriers</a:t>
            </a:r>
          </a:p>
        </p:txBody>
      </p:sp>
      <p:sp>
        <p:nvSpPr>
          <p:cNvPr id="20" name="Text Placeholder 3">
            <a:extLst>
              <a:ext uri="{FF2B5EF4-FFF2-40B4-BE49-F238E27FC236}">
                <a16:creationId xmlns:a16="http://schemas.microsoft.com/office/drawing/2014/main" id="{88C57D05-C056-86AF-DEDA-02ED67023DCD}"/>
              </a:ext>
            </a:extLst>
          </p:cNvPr>
          <p:cNvSpPr txBox="1">
            <a:spLocks/>
          </p:cNvSpPr>
          <p:nvPr/>
        </p:nvSpPr>
        <p:spPr>
          <a:xfrm>
            <a:off x="9205758" y="4440194"/>
            <a:ext cx="2121459" cy="71408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a:t>Receive auto-generated PRO numbers and shipping documents</a:t>
            </a:r>
          </a:p>
        </p:txBody>
      </p:sp>
      <p:sp>
        <p:nvSpPr>
          <p:cNvPr id="21" name="TextBox 20">
            <a:extLst>
              <a:ext uri="{FF2B5EF4-FFF2-40B4-BE49-F238E27FC236}">
                <a16:creationId xmlns:a16="http://schemas.microsoft.com/office/drawing/2014/main" id="{BC1B8B66-C7C3-FF1E-AAAA-2DA2EFAF3952}"/>
              </a:ext>
            </a:extLst>
          </p:cNvPr>
          <p:cNvSpPr txBox="1"/>
          <p:nvPr/>
        </p:nvSpPr>
        <p:spPr>
          <a:xfrm>
            <a:off x="8241617" y="413914"/>
            <a:ext cx="3697362" cy="2062103"/>
          </a:xfrm>
          <a:prstGeom prst="rect">
            <a:avLst/>
          </a:prstGeom>
          <a:noFill/>
        </p:spPr>
        <p:txBody>
          <a:bodyPr wrap="square">
            <a:spAutoFit/>
          </a:bodyPr>
          <a:lstStyle/>
          <a:p>
            <a:r>
              <a:rPr lang="en-US" sz="3200" b="1">
                <a:solidFill>
                  <a:schemeClr val="bg1"/>
                </a:solidFill>
                <a:latin typeface="Roboto" panose="02000000000000000000" pitchFamily="2" charset="0"/>
                <a:ea typeface="Roboto" panose="02000000000000000000" pitchFamily="2" charset="0"/>
                <a:cs typeface="Roboto" panose="02000000000000000000" pitchFamily="2" charset="0"/>
              </a:rPr>
              <a:t>Quickly compare rate quotes and identify the right carrier</a:t>
            </a:r>
          </a:p>
        </p:txBody>
      </p:sp>
      <p:sp>
        <p:nvSpPr>
          <p:cNvPr id="22" name="Freeform 48">
            <a:extLst>
              <a:ext uri="{FF2B5EF4-FFF2-40B4-BE49-F238E27FC236}">
                <a16:creationId xmlns:a16="http://schemas.microsoft.com/office/drawing/2014/main" id="{6BDEBBF8-AFD3-758C-38D7-5E0E3C75E70C}"/>
              </a:ext>
            </a:extLst>
          </p:cNvPr>
          <p:cNvSpPr>
            <a:spLocks noEditPoints="1"/>
          </p:cNvSpPr>
          <p:nvPr/>
        </p:nvSpPr>
        <p:spPr bwMode="auto">
          <a:xfrm>
            <a:off x="8737631" y="3276986"/>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 name="Freeform 48">
            <a:extLst>
              <a:ext uri="{FF2B5EF4-FFF2-40B4-BE49-F238E27FC236}">
                <a16:creationId xmlns:a16="http://schemas.microsoft.com/office/drawing/2014/main" id="{8EB7B5DD-5737-1327-21AB-B122347A6B31}"/>
              </a:ext>
            </a:extLst>
          </p:cNvPr>
          <p:cNvSpPr>
            <a:spLocks noEditPoints="1"/>
          </p:cNvSpPr>
          <p:nvPr/>
        </p:nvSpPr>
        <p:spPr bwMode="auto">
          <a:xfrm>
            <a:off x="8737631" y="3947707"/>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 name="Freeform 48">
            <a:extLst>
              <a:ext uri="{FF2B5EF4-FFF2-40B4-BE49-F238E27FC236}">
                <a16:creationId xmlns:a16="http://schemas.microsoft.com/office/drawing/2014/main" id="{E08F07A6-B0B2-C238-1E22-52C36FE7FD7C}"/>
              </a:ext>
            </a:extLst>
          </p:cNvPr>
          <p:cNvSpPr>
            <a:spLocks noEditPoints="1"/>
          </p:cNvSpPr>
          <p:nvPr/>
        </p:nvSpPr>
        <p:spPr bwMode="auto">
          <a:xfrm>
            <a:off x="8737631" y="4614990"/>
            <a:ext cx="234286" cy="234286"/>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Tree>
    <p:extLst>
      <p:ext uri="{BB962C8B-B14F-4D97-AF65-F5344CB8AC3E}">
        <p14:creationId xmlns:p14="http://schemas.microsoft.com/office/powerpoint/2010/main" val="795656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647E09-D86A-C8FC-CCA5-D14DA0100E26}"/>
              </a:ext>
            </a:extLst>
          </p:cNvPr>
          <p:cNvSpPr/>
          <p:nvPr/>
        </p:nvSpPr>
        <p:spPr>
          <a:xfrm>
            <a:off x="752063" y="3141742"/>
            <a:ext cx="8201111" cy="3216337"/>
          </a:xfrm>
          <a:prstGeom prst="rect">
            <a:avLst/>
          </a:prstGeom>
          <a:solidFill>
            <a:schemeClr val="bg1"/>
          </a:solidFill>
          <a:ln>
            <a:noFill/>
          </a:ln>
          <a:effectLst>
            <a:outerShdw blurRad="127000" dist="50800" dir="5400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33A68A3-F283-5A9B-840B-E33C82EF4200}"/>
              </a:ext>
            </a:extLst>
          </p:cNvPr>
          <p:cNvPicPr>
            <a:picLocks noChangeAspect="1"/>
          </p:cNvPicPr>
          <p:nvPr/>
        </p:nvPicPr>
        <p:blipFill rotWithShape="1">
          <a:blip r:embed="rId2"/>
          <a:srcRect b="11288"/>
          <a:stretch/>
        </p:blipFill>
        <p:spPr>
          <a:xfrm>
            <a:off x="959068" y="3215803"/>
            <a:ext cx="7826028" cy="2990272"/>
          </a:xfrm>
          <a:prstGeom prst="rect">
            <a:avLst/>
          </a:prstGeom>
        </p:spPr>
      </p:pic>
      <p:sp>
        <p:nvSpPr>
          <p:cNvPr id="4" name="Rectangle 3">
            <a:extLst>
              <a:ext uri="{FF2B5EF4-FFF2-40B4-BE49-F238E27FC236}">
                <a16:creationId xmlns:a16="http://schemas.microsoft.com/office/drawing/2014/main" id="{FF729C11-A018-5487-7850-DEB3D0DDBC65}"/>
              </a:ext>
            </a:extLst>
          </p:cNvPr>
          <p:cNvSpPr/>
          <p:nvPr/>
        </p:nvSpPr>
        <p:spPr>
          <a:xfrm>
            <a:off x="6624320" y="1042128"/>
            <a:ext cx="4894862" cy="4347349"/>
          </a:xfrm>
          <a:prstGeom prst="rect">
            <a:avLst/>
          </a:prstGeom>
          <a:solidFill>
            <a:schemeClr val="bg1"/>
          </a:solidFill>
          <a:ln>
            <a:noFill/>
          </a:ln>
          <a:effectLst>
            <a:outerShdw blurRad="127000" dist="50800" dir="5400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C97039-61B7-6D0A-5094-7EBA43A67A7A}"/>
              </a:ext>
            </a:extLst>
          </p:cNvPr>
          <p:cNvPicPr>
            <a:picLocks noChangeAspect="1"/>
          </p:cNvPicPr>
          <p:nvPr/>
        </p:nvPicPr>
        <p:blipFill rotWithShape="1">
          <a:blip r:embed="rId3"/>
          <a:srcRect r="48754"/>
          <a:stretch/>
        </p:blipFill>
        <p:spPr>
          <a:xfrm>
            <a:off x="6804768" y="1199832"/>
            <a:ext cx="4503441" cy="3985578"/>
          </a:xfrm>
          <a:prstGeom prst="rect">
            <a:avLst/>
          </a:prstGeom>
        </p:spPr>
      </p:pic>
      <p:sp>
        <p:nvSpPr>
          <p:cNvPr id="6" name="Title 1">
            <a:extLst>
              <a:ext uri="{FF2B5EF4-FFF2-40B4-BE49-F238E27FC236}">
                <a16:creationId xmlns:a16="http://schemas.microsoft.com/office/drawing/2014/main" id="{391A665A-B6DB-8959-5BA7-BD3FC5CE217B}"/>
              </a:ext>
            </a:extLst>
          </p:cNvPr>
          <p:cNvSpPr txBox="1">
            <a:spLocks/>
          </p:cNvSpPr>
          <p:nvPr/>
        </p:nvSpPr>
        <p:spPr>
          <a:xfrm>
            <a:off x="672818" y="1023874"/>
            <a:ext cx="5674848" cy="10683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sz="3200" b="1">
                <a:solidFill>
                  <a:schemeClr val="bg1"/>
                </a:solidFill>
              </a:rPr>
              <a:t>Save your regular shipping locations for quicker rating and dispatching</a:t>
            </a:r>
          </a:p>
        </p:txBody>
      </p:sp>
      <p:sp>
        <p:nvSpPr>
          <p:cNvPr id="7" name="Text Placeholder 2">
            <a:extLst>
              <a:ext uri="{FF2B5EF4-FFF2-40B4-BE49-F238E27FC236}">
                <a16:creationId xmlns:a16="http://schemas.microsoft.com/office/drawing/2014/main" id="{E2B8900C-9443-4F55-C4FA-4A97EC2B623E}"/>
              </a:ext>
            </a:extLst>
          </p:cNvPr>
          <p:cNvSpPr txBox="1">
            <a:spLocks/>
          </p:cNvSpPr>
          <p:nvPr/>
        </p:nvSpPr>
        <p:spPr>
          <a:xfrm>
            <a:off x="672817" y="2519915"/>
            <a:ext cx="5713775" cy="15373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200">
                <a:solidFill>
                  <a:schemeClr val="bg1"/>
                </a:solidFill>
              </a:rPr>
              <a:t>Quickly toggle between locations and limit user access by location.</a:t>
            </a:r>
          </a:p>
        </p:txBody>
      </p:sp>
      <p:pic>
        <p:nvPicPr>
          <p:cNvPr id="8" name="Picture 7" descr="Text, logo&#10;&#10;Description automatically generated">
            <a:extLst>
              <a:ext uri="{FF2B5EF4-FFF2-40B4-BE49-F238E27FC236}">
                <a16:creationId xmlns:a16="http://schemas.microsoft.com/office/drawing/2014/main" id="{F7FB1DC7-C6B4-5EA2-84E4-E8F13AB566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2063" y="562654"/>
            <a:ext cx="397005" cy="327353"/>
          </a:xfrm>
          <a:prstGeom prst="rect">
            <a:avLst/>
          </a:prstGeom>
        </p:spPr>
      </p:pic>
    </p:spTree>
    <p:extLst>
      <p:ext uri="{BB962C8B-B14F-4D97-AF65-F5344CB8AC3E}">
        <p14:creationId xmlns:p14="http://schemas.microsoft.com/office/powerpoint/2010/main" val="461794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79C744-043D-C8A8-CFD8-8DE56963D093}"/>
              </a:ext>
            </a:extLst>
          </p:cNvPr>
          <p:cNvPicPr>
            <a:picLocks noChangeAspect="1"/>
          </p:cNvPicPr>
          <p:nvPr/>
        </p:nvPicPr>
        <p:blipFill rotWithShape="1">
          <a:blip r:embed="rId2"/>
          <a:srcRect r="18638"/>
          <a:stretch/>
        </p:blipFill>
        <p:spPr>
          <a:xfrm>
            <a:off x="5628478" y="873589"/>
            <a:ext cx="6563522" cy="4788276"/>
          </a:xfrm>
          <a:prstGeom prst="rect">
            <a:avLst/>
          </a:prstGeom>
        </p:spPr>
      </p:pic>
      <p:sp>
        <p:nvSpPr>
          <p:cNvPr id="2" name="Title 1">
            <a:extLst>
              <a:ext uri="{FF2B5EF4-FFF2-40B4-BE49-F238E27FC236}">
                <a16:creationId xmlns:a16="http://schemas.microsoft.com/office/drawing/2014/main" id="{5476D988-8585-ADC9-2618-47E71D117709}"/>
              </a:ext>
            </a:extLst>
          </p:cNvPr>
          <p:cNvSpPr>
            <a:spLocks noGrp="1"/>
          </p:cNvSpPr>
          <p:nvPr>
            <p:ph type="title"/>
          </p:nvPr>
        </p:nvSpPr>
        <p:spPr>
          <a:xfrm>
            <a:off x="672818" y="1023874"/>
            <a:ext cx="3709177" cy="1068388"/>
          </a:xfrm>
          <a:prstGeom prst="rect">
            <a:avLst/>
          </a:prstGeom>
        </p:spPr>
        <p:txBody>
          <a:bodyPr/>
          <a:lstStyle/>
          <a:p>
            <a:r>
              <a:rPr kumimoji="0" lang="en-US" sz="320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Stay informed and </a:t>
            </a:r>
            <a:br>
              <a:rPr kumimoji="0" lang="en-US" sz="320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br>
            <a:r>
              <a:rPr kumimoji="0" lang="en-US" sz="320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increase customer satisfaction</a:t>
            </a:r>
            <a:endParaRPr lang="en-US"/>
          </a:p>
        </p:txBody>
      </p:sp>
      <p:sp>
        <p:nvSpPr>
          <p:cNvPr id="4" name="Text Placeholder 3">
            <a:extLst>
              <a:ext uri="{FF2B5EF4-FFF2-40B4-BE49-F238E27FC236}">
                <a16:creationId xmlns:a16="http://schemas.microsoft.com/office/drawing/2014/main" id="{C7C678BF-89B6-EFE2-F3EE-E45C6C132032}"/>
              </a:ext>
            </a:extLst>
          </p:cNvPr>
          <p:cNvSpPr>
            <a:spLocks noGrp="1"/>
          </p:cNvSpPr>
          <p:nvPr>
            <p:ph type="body" sz="half" idx="10"/>
          </p:nvPr>
        </p:nvSpPr>
        <p:spPr>
          <a:xfrm>
            <a:off x="669235" y="2395958"/>
            <a:ext cx="3709177" cy="964367"/>
          </a:xfrm>
        </p:spPr>
        <p:txBody>
          <a:bodyPr/>
          <a:lstStyle/>
          <a:p>
            <a:r>
              <a:rPr kumimoji="0" lang="en-US" sz="1200" i="0" u="none" strike="noStrike" kern="1200" cap="none" spc="0" normalizeH="0" baseline="0" noProof="0">
                <a:ln>
                  <a:noFill/>
                </a:ln>
                <a:solidFill>
                  <a:srgbClr val="3A3A3A"/>
                </a:solidFill>
                <a:effectLst/>
                <a:uLnTx/>
                <a:uFillTx/>
                <a:latin typeface="Roboto" panose="02000000000000000000" pitchFamily="2" charset="0"/>
                <a:ea typeface="Roboto" panose="02000000000000000000" pitchFamily="2" charset="0"/>
                <a:cs typeface="Roboto" panose="02000000000000000000" pitchFamily="2" charset="0"/>
              </a:rPr>
              <a:t>Send real-time tracking and automatic </a:t>
            </a:r>
            <a:br>
              <a:rPr kumimoji="0" lang="en-US" sz="1200" i="0" u="none" strike="noStrike" kern="1200" cap="none" spc="0" normalizeH="0" baseline="0" noProof="0">
                <a:ln>
                  <a:noFill/>
                </a:ln>
                <a:solidFill>
                  <a:srgbClr val="3A3A3A"/>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200" i="0" u="none" strike="noStrike" kern="1200" cap="none" spc="0" normalizeH="0" baseline="0" noProof="0">
                <a:ln>
                  <a:noFill/>
                </a:ln>
                <a:solidFill>
                  <a:srgbClr val="3A3A3A"/>
                </a:solidFill>
                <a:effectLst/>
                <a:uLnTx/>
                <a:uFillTx/>
                <a:latin typeface="Roboto" panose="02000000000000000000" pitchFamily="2" charset="0"/>
                <a:ea typeface="Roboto" panose="02000000000000000000" pitchFamily="2" charset="0"/>
                <a:cs typeface="Roboto" panose="02000000000000000000" pitchFamily="2" charset="0"/>
              </a:rPr>
              <a:t>shipment notifications to customers.</a:t>
            </a:r>
            <a:endParaRPr lang="en-US" sz="1200">
              <a:solidFill>
                <a:srgbClr val="3A3A3A"/>
              </a:solidFill>
            </a:endParaRPr>
          </a:p>
        </p:txBody>
      </p:sp>
      <p:sp>
        <p:nvSpPr>
          <p:cNvPr id="3" name="Rectangle 2">
            <a:extLst>
              <a:ext uri="{FF2B5EF4-FFF2-40B4-BE49-F238E27FC236}">
                <a16:creationId xmlns:a16="http://schemas.microsoft.com/office/drawing/2014/main" id="{2A113838-C4CF-D01C-1081-A29D0C2B17D1}"/>
              </a:ext>
            </a:extLst>
          </p:cNvPr>
          <p:cNvSpPr/>
          <p:nvPr/>
        </p:nvSpPr>
        <p:spPr>
          <a:xfrm>
            <a:off x="3944070" y="2527762"/>
            <a:ext cx="4190786" cy="3864491"/>
          </a:xfrm>
          <a:prstGeom prst="rect">
            <a:avLst/>
          </a:prstGeom>
          <a:solidFill>
            <a:schemeClr val="bg1"/>
          </a:solidFill>
          <a:ln>
            <a:noFill/>
          </a:ln>
          <a:effectLst>
            <a:outerShdw blurRad="127000" dist="50800" dir="5400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74E8C9-F419-2D49-54BF-AF84A000B2DE}"/>
              </a:ext>
            </a:extLst>
          </p:cNvPr>
          <p:cNvSpPr txBox="1"/>
          <p:nvPr/>
        </p:nvSpPr>
        <p:spPr>
          <a:xfrm>
            <a:off x="646257" y="4308538"/>
            <a:ext cx="1817225" cy="1015663"/>
          </a:xfrm>
          <a:prstGeom prst="rect">
            <a:avLst/>
          </a:prstGeom>
          <a:noFill/>
        </p:spPr>
        <p:txBody>
          <a:bodyPr wrap="square" rtlCol="0">
            <a:spAutoFit/>
          </a:bodyPr>
          <a:lstStyle/>
          <a:p>
            <a:r>
              <a:rPr lang="en-US" sz="1200">
                <a:solidFill>
                  <a:schemeClr val="bg1"/>
                </a:solidFill>
                <a:latin typeface="Roboto" panose="02000000000000000000" pitchFamily="2" charset="0"/>
                <a:ea typeface="Roboto" panose="02000000000000000000" pitchFamily="2" charset="0"/>
                <a:cs typeface="Roboto" panose="02000000000000000000" pitchFamily="2" charset="0"/>
              </a:rPr>
              <a:t>Proactively send customer tracking information and automatically update them on delivery dates.</a:t>
            </a:r>
          </a:p>
        </p:txBody>
      </p:sp>
      <p:pic>
        <p:nvPicPr>
          <p:cNvPr id="5" name="Picture 4">
            <a:extLst>
              <a:ext uri="{FF2B5EF4-FFF2-40B4-BE49-F238E27FC236}">
                <a16:creationId xmlns:a16="http://schemas.microsoft.com/office/drawing/2014/main" id="{49F66C0A-F4FD-DC4A-B827-DDE2D231B617}"/>
              </a:ext>
            </a:extLst>
          </p:cNvPr>
          <p:cNvPicPr>
            <a:picLocks noChangeAspect="1"/>
          </p:cNvPicPr>
          <p:nvPr/>
        </p:nvPicPr>
        <p:blipFill>
          <a:blip r:embed="rId3"/>
          <a:stretch>
            <a:fillRect/>
          </a:stretch>
        </p:blipFill>
        <p:spPr>
          <a:xfrm>
            <a:off x="4037612" y="2636325"/>
            <a:ext cx="3992907" cy="3606225"/>
          </a:xfrm>
          <a:prstGeom prst="rect">
            <a:avLst/>
          </a:prstGeom>
        </p:spPr>
      </p:pic>
      <p:sp>
        <p:nvSpPr>
          <p:cNvPr id="7" name="Rectangle 6">
            <a:extLst>
              <a:ext uri="{FF2B5EF4-FFF2-40B4-BE49-F238E27FC236}">
                <a16:creationId xmlns:a16="http://schemas.microsoft.com/office/drawing/2014/main" id="{C7F505CE-FD90-E6AF-2BF6-6465BB3EA2DF}"/>
              </a:ext>
            </a:extLst>
          </p:cNvPr>
          <p:cNvSpPr/>
          <p:nvPr/>
        </p:nvSpPr>
        <p:spPr>
          <a:xfrm>
            <a:off x="4037612" y="2720837"/>
            <a:ext cx="977160" cy="188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bg2">
                    <a:lumMod val="50000"/>
                  </a:schemeClr>
                </a:solidFill>
                <a:latin typeface="Aptos" panose="020B0004020202020204" pitchFamily="34" charset="0"/>
                <a:ea typeface="Roboto Thin" panose="02000000000000000000" pitchFamily="2" charset="0"/>
                <a:cs typeface="Roboto Thin" panose="02000000000000000000" pitchFamily="2" charset="0"/>
              </a:rPr>
              <a:t>BOL # 2467354</a:t>
            </a:r>
          </a:p>
        </p:txBody>
      </p:sp>
      <p:sp>
        <p:nvSpPr>
          <p:cNvPr id="8" name="Rectangle 7">
            <a:extLst>
              <a:ext uri="{FF2B5EF4-FFF2-40B4-BE49-F238E27FC236}">
                <a16:creationId xmlns:a16="http://schemas.microsoft.com/office/drawing/2014/main" id="{E3F5978D-3668-7E07-45EA-73C5121D87C0}"/>
              </a:ext>
            </a:extLst>
          </p:cNvPr>
          <p:cNvSpPr/>
          <p:nvPr/>
        </p:nvSpPr>
        <p:spPr>
          <a:xfrm>
            <a:off x="6590697" y="4041394"/>
            <a:ext cx="1402647" cy="219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400" b="1">
                <a:solidFill>
                  <a:schemeClr val="bg2">
                    <a:lumMod val="50000"/>
                  </a:schemeClr>
                </a:solidFill>
                <a:latin typeface="Aptos" panose="020B0004020202020204" pitchFamily="34" charset="0"/>
                <a:ea typeface="Roboto Thin" panose="02000000000000000000" pitchFamily="2" charset="0"/>
                <a:cs typeface="Roboto Thin" panose="02000000000000000000" pitchFamily="2" charset="0"/>
              </a:rPr>
              <a:t>MyCarrier</a:t>
            </a:r>
          </a:p>
        </p:txBody>
      </p:sp>
      <p:sp>
        <p:nvSpPr>
          <p:cNvPr id="9" name="Rectangle 8">
            <a:extLst>
              <a:ext uri="{FF2B5EF4-FFF2-40B4-BE49-F238E27FC236}">
                <a16:creationId xmlns:a16="http://schemas.microsoft.com/office/drawing/2014/main" id="{FB280FC1-FAD4-74B6-AFEE-95C83029C624}"/>
              </a:ext>
            </a:extLst>
          </p:cNvPr>
          <p:cNvSpPr/>
          <p:nvPr/>
        </p:nvSpPr>
        <p:spPr>
          <a:xfrm>
            <a:off x="6798935" y="4316072"/>
            <a:ext cx="1325125" cy="188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lumMod val="50000"/>
                  </a:schemeClr>
                </a:solidFill>
                <a:latin typeface="Aptos" panose="020B0004020202020204" pitchFamily="34" charset="0"/>
                <a:ea typeface="Roboto Thin" panose="02000000000000000000" pitchFamily="2" charset="0"/>
                <a:cs typeface="Roboto Thin" panose="02000000000000000000" pitchFamily="2" charset="0"/>
              </a:rPr>
              <a:t>(602) 222 - 5680</a:t>
            </a:r>
          </a:p>
        </p:txBody>
      </p:sp>
      <p:sp>
        <p:nvSpPr>
          <p:cNvPr id="12" name="Rectangle 11">
            <a:extLst>
              <a:ext uri="{FF2B5EF4-FFF2-40B4-BE49-F238E27FC236}">
                <a16:creationId xmlns:a16="http://schemas.microsoft.com/office/drawing/2014/main" id="{152DF4CD-9106-01C6-78B9-178C228F966B}"/>
              </a:ext>
            </a:extLst>
          </p:cNvPr>
          <p:cNvSpPr/>
          <p:nvPr/>
        </p:nvSpPr>
        <p:spPr>
          <a:xfrm>
            <a:off x="6808631" y="4518700"/>
            <a:ext cx="1184714" cy="188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bg2">
                    <a:lumMod val="50000"/>
                  </a:schemeClr>
                </a:solidFill>
                <a:latin typeface="Aptos" panose="020B0004020202020204" pitchFamily="34" charset="0"/>
                <a:ea typeface="Roboto Thin" panose="02000000000000000000" pitchFamily="2" charset="0"/>
                <a:cs typeface="Roboto Thin" panose="02000000000000000000" pitchFamily="2" charset="0"/>
              </a:rPr>
              <a:t>04/11/2024   </a:t>
            </a:r>
          </a:p>
        </p:txBody>
      </p:sp>
      <p:sp>
        <p:nvSpPr>
          <p:cNvPr id="13" name="Rectangle 12">
            <a:extLst>
              <a:ext uri="{FF2B5EF4-FFF2-40B4-BE49-F238E27FC236}">
                <a16:creationId xmlns:a16="http://schemas.microsoft.com/office/drawing/2014/main" id="{E94B23C6-A2E7-EDE8-9CFD-690B034559B8}"/>
              </a:ext>
            </a:extLst>
          </p:cNvPr>
          <p:cNvSpPr/>
          <p:nvPr/>
        </p:nvSpPr>
        <p:spPr>
          <a:xfrm>
            <a:off x="6590697" y="5373794"/>
            <a:ext cx="1184714" cy="188130"/>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bg2">
                    <a:lumMod val="50000"/>
                  </a:schemeClr>
                </a:solidFill>
                <a:latin typeface="Aptos" panose="020B0004020202020204" pitchFamily="34" charset="0"/>
                <a:ea typeface="Roboto Thin" panose="02000000000000000000" pitchFamily="2" charset="0"/>
                <a:cs typeface="Roboto Thin" panose="02000000000000000000" pitchFamily="2" charset="0"/>
              </a:rPr>
              <a:t>04/09/2024   </a:t>
            </a:r>
          </a:p>
        </p:txBody>
      </p:sp>
      <p:sp>
        <p:nvSpPr>
          <p:cNvPr id="14" name="Rectangle 13">
            <a:extLst>
              <a:ext uri="{FF2B5EF4-FFF2-40B4-BE49-F238E27FC236}">
                <a16:creationId xmlns:a16="http://schemas.microsoft.com/office/drawing/2014/main" id="{292A8E66-2B49-4271-C87B-0CF8B3EC9735}"/>
              </a:ext>
            </a:extLst>
          </p:cNvPr>
          <p:cNvSpPr/>
          <p:nvPr/>
        </p:nvSpPr>
        <p:spPr>
          <a:xfrm>
            <a:off x="6895189" y="5770428"/>
            <a:ext cx="880222" cy="188130"/>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bg2">
                    <a:lumMod val="50000"/>
                  </a:schemeClr>
                </a:solidFill>
                <a:latin typeface="Aptos" panose="020B0004020202020204" pitchFamily="34" charset="0"/>
                <a:ea typeface="Roboto Thin" panose="02000000000000000000" pitchFamily="2" charset="0"/>
                <a:cs typeface="Roboto Thin" panose="02000000000000000000" pitchFamily="2" charset="0"/>
              </a:rPr>
              <a:t>04/11/2024   </a:t>
            </a:r>
          </a:p>
        </p:txBody>
      </p:sp>
      <p:sp>
        <p:nvSpPr>
          <p:cNvPr id="15" name="Rectangle 14">
            <a:extLst>
              <a:ext uri="{FF2B5EF4-FFF2-40B4-BE49-F238E27FC236}">
                <a16:creationId xmlns:a16="http://schemas.microsoft.com/office/drawing/2014/main" id="{DFD2D8D8-ECEC-0D58-92F3-2AF20331A523}"/>
              </a:ext>
            </a:extLst>
          </p:cNvPr>
          <p:cNvSpPr/>
          <p:nvPr/>
        </p:nvSpPr>
        <p:spPr>
          <a:xfrm>
            <a:off x="4526192" y="5283584"/>
            <a:ext cx="1809397" cy="342300"/>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a:solidFill>
                  <a:srgbClr val="008607"/>
                </a:solidFill>
                <a:latin typeface="Aptos" panose="020B0004020202020204" pitchFamily="34" charset="0"/>
                <a:ea typeface="Roboto Thin" panose="02000000000000000000" pitchFamily="2" charset="0"/>
                <a:cs typeface="Roboto Thin" panose="02000000000000000000" pitchFamily="2" charset="0"/>
              </a:rPr>
              <a:t>MyCarrier Manufacturing</a:t>
            </a:r>
          </a:p>
          <a:p>
            <a:r>
              <a:rPr lang="en-US" sz="800">
                <a:solidFill>
                  <a:srgbClr val="008607"/>
                </a:solidFill>
                <a:latin typeface="Aptos" panose="020B0004020202020204" pitchFamily="34" charset="0"/>
                <a:ea typeface="Roboto Thin" panose="02000000000000000000" pitchFamily="2" charset="0"/>
                <a:cs typeface="Roboto Thin" panose="02000000000000000000" pitchFamily="2" charset="0"/>
              </a:rPr>
              <a:t>Minster, OH 45865</a:t>
            </a:r>
          </a:p>
        </p:txBody>
      </p:sp>
      <p:sp>
        <p:nvSpPr>
          <p:cNvPr id="16" name="Rectangle 15">
            <a:extLst>
              <a:ext uri="{FF2B5EF4-FFF2-40B4-BE49-F238E27FC236}">
                <a16:creationId xmlns:a16="http://schemas.microsoft.com/office/drawing/2014/main" id="{D73F7D49-1474-7053-6192-1897118BC32C}"/>
              </a:ext>
            </a:extLst>
          </p:cNvPr>
          <p:cNvSpPr/>
          <p:nvPr/>
        </p:nvSpPr>
        <p:spPr>
          <a:xfrm>
            <a:off x="4526192" y="5710132"/>
            <a:ext cx="2282439" cy="342300"/>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a:solidFill>
                  <a:srgbClr val="008607"/>
                </a:solidFill>
                <a:latin typeface="Aptos" panose="020B0004020202020204" pitchFamily="34" charset="0"/>
                <a:ea typeface="Roboto Thin" panose="02000000000000000000" pitchFamily="2" charset="0"/>
                <a:cs typeface="Roboto Thin" panose="02000000000000000000" pitchFamily="2" charset="0"/>
              </a:rPr>
              <a:t>MyCarrier Casting Co</a:t>
            </a:r>
          </a:p>
          <a:p>
            <a:r>
              <a:rPr lang="en-US" sz="800">
                <a:solidFill>
                  <a:srgbClr val="008607"/>
                </a:solidFill>
                <a:latin typeface="Aptos" panose="020B0004020202020204" pitchFamily="34" charset="0"/>
                <a:ea typeface="Roboto Thin" panose="02000000000000000000" pitchFamily="2" charset="0"/>
                <a:cs typeface="Roboto Thin" panose="02000000000000000000" pitchFamily="2" charset="0"/>
              </a:rPr>
              <a:t>Bristol, TN 37620</a:t>
            </a:r>
          </a:p>
        </p:txBody>
      </p:sp>
    </p:spTree>
    <p:extLst>
      <p:ext uri="{BB962C8B-B14F-4D97-AF65-F5344CB8AC3E}">
        <p14:creationId xmlns:p14="http://schemas.microsoft.com/office/powerpoint/2010/main" val="281868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736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BC2D-26A0-2832-E994-A7F3D1F1C81B}"/>
              </a:ext>
            </a:extLst>
          </p:cNvPr>
          <p:cNvSpPr>
            <a:spLocks noGrp="1"/>
          </p:cNvSpPr>
          <p:nvPr>
            <p:ph type="title"/>
          </p:nvPr>
        </p:nvSpPr>
        <p:spPr>
          <a:xfrm>
            <a:off x="672818" y="1023874"/>
            <a:ext cx="4906179" cy="1068388"/>
          </a:xfrm>
          <a:prstGeom prst="rect">
            <a:avLst/>
          </a:prstGeom>
        </p:spPr>
        <p:txBody>
          <a:bodyPr lIns="91440" tIns="45720" rIns="91440" bIns="45720" anchor="t" anchorCtr="0"/>
          <a:lstStyle/>
          <a:p>
            <a:r>
              <a:rPr kumimoji="0" lang="en-US" sz="3200" i="0" u="none" strike="noStrike" kern="1200" cap="none" spc="0" normalizeH="0" baseline="0" noProof="0">
                <a:ln>
                  <a:noFill/>
                </a:ln>
                <a:effectLst/>
                <a:uLnTx/>
                <a:uFillTx/>
                <a:latin typeface="Roboto"/>
                <a:ea typeface="Roboto"/>
                <a:cs typeface="Roboto"/>
              </a:rPr>
              <a:t>Access detailed shipment and carrier reports</a:t>
            </a:r>
            <a:endParaRPr lang="en-US">
              <a:latin typeface="Roboto"/>
              <a:ea typeface="Roboto"/>
              <a:cs typeface="Roboto"/>
            </a:endParaRPr>
          </a:p>
        </p:txBody>
      </p:sp>
      <p:sp>
        <p:nvSpPr>
          <p:cNvPr id="3" name="Text Placeholder 2">
            <a:extLst>
              <a:ext uri="{FF2B5EF4-FFF2-40B4-BE49-F238E27FC236}">
                <a16:creationId xmlns:a16="http://schemas.microsoft.com/office/drawing/2014/main" id="{7559D1F6-76A1-0B09-2B2A-78DAD4595DF3}"/>
              </a:ext>
            </a:extLst>
          </p:cNvPr>
          <p:cNvSpPr>
            <a:spLocks noGrp="1"/>
          </p:cNvSpPr>
          <p:nvPr>
            <p:ph type="body" sz="half" idx="2"/>
          </p:nvPr>
        </p:nvSpPr>
        <p:spPr>
          <a:xfrm>
            <a:off x="672817" y="2109748"/>
            <a:ext cx="4755709" cy="1947553"/>
          </a:xfrm>
        </p:spPr>
        <p:txBody>
          <a:bodyPr/>
          <a:lstStyle/>
          <a:p>
            <a:r>
              <a:rPr lang="en-US" sz="1200"/>
              <a:t>Understand your market share and shipment profiles to </a:t>
            </a:r>
            <a:br>
              <a:rPr lang="en-US" sz="1200"/>
            </a:br>
            <a:r>
              <a:rPr lang="en-US" sz="1200"/>
              <a:t>make better business decisions.</a:t>
            </a:r>
          </a:p>
        </p:txBody>
      </p:sp>
      <p:pic>
        <p:nvPicPr>
          <p:cNvPr id="7" name="Picture Placeholder 6" descr="A screenshot of a computer&#10;&#10;Description automatically generated">
            <a:extLst>
              <a:ext uri="{FF2B5EF4-FFF2-40B4-BE49-F238E27FC236}">
                <a16:creationId xmlns:a16="http://schemas.microsoft.com/office/drawing/2014/main" id="{A8521AFA-CA43-8080-B9A2-53D8BAFA4567}"/>
              </a:ext>
            </a:extLst>
          </p:cNvPr>
          <p:cNvPicPr>
            <a:picLocks noGrp="1" noChangeAspect="1"/>
          </p:cNvPicPr>
          <p:nvPr>
            <p:ph type="pic" sz="quarter" idx="11"/>
          </p:nvPr>
        </p:nvPicPr>
        <p:blipFill>
          <a:blip r:embed="rId2"/>
          <a:srcRect l="9459" r="9459"/>
          <a:stretch>
            <a:fillRect/>
          </a:stretch>
        </p:blipFill>
        <p:spPr>
          <a:xfrm>
            <a:off x="6296628" y="1282614"/>
            <a:ext cx="5895373" cy="3437569"/>
          </a:xfrm>
        </p:spPr>
      </p:pic>
      <p:sp>
        <p:nvSpPr>
          <p:cNvPr id="8" name="Rectangle 7">
            <a:extLst>
              <a:ext uri="{FF2B5EF4-FFF2-40B4-BE49-F238E27FC236}">
                <a16:creationId xmlns:a16="http://schemas.microsoft.com/office/drawing/2014/main" id="{F2C7D748-B5D6-8FAB-E7CE-BB5579B3105C}"/>
              </a:ext>
            </a:extLst>
          </p:cNvPr>
          <p:cNvSpPr/>
          <p:nvPr/>
        </p:nvSpPr>
        <p:spPr>
          <a:xfrm>
            <a:off x="672818" y="3879273"/>
            <a:ext cx="8452710" cy="2330219"/>
          </a:xfrm>
          <a:prstGeom prst="rect">
            <a:avLst/>
          </a:prstGeom>
          <a:solidFill>
            <a:schemeClr val="bg1"/>
          </a:solidFill>
          <a:ln>
            <a:noFill/>
          </a:ln>
          <a:effectLst>
            <a:outerShdw blurRad="127000" dist="50800" dir="5400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9017196-BE4A-06F6-D976-9AFDE71DA366}"/>
              </a:ext>
            </a:extLst>
          </p:cNvPr>
          <p:cNvPicPr>
            <a:picLocks noChangeAspect="1"/>
          </p:cNvPicPr>
          <p:nvPr/>
        </p:nvPicPr>
        <p:blipFill>
          <a:blip r:embed="rId3"/>
          <a:stretch>
            <a:fillRect/>
          </a:stretch>
        </p:blipFill>
        <p:spPr>
          <a:xfrm>
            <a:off x="860551" y="3957085"/>
            <a:ext cx="8191085" cy="2147569"/>
          </a:xfrm>
          <a:prstGeom prst="rect">
            <a:avLst/>
          </a:prstGeom>
        </p:spPr>
      </p:pic>
    </p:spTree>
    <p:extLst>
      <p:ext uri="{BB962C8B-B14F-4D97-AF65-F5344CB8AC3E}">
        <p14:creationId xmlns:p14="http://schemas.microsoft.com/office/powerpoint/2010/main" val="3582309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488B-7534-A53C-0314-4683809503D1}"/>
              </a:ext>
            </a:extLst>
          </p:cNvPr>
          <p:cNvSpPr>
            <a:spLocks noGrp="1"/>
          </p:cNvSpPr>
          <p:nvPr>
            <p:ph type="title"/>
          </p:nvPr>
        </p:nvSpPr>
        <p:spPr>
          <a:xfrm>
            <a:off x="7133069" y="1404276"/>
            <a:ext cx="4743885" cy="1068388"/>
          </a:xfrm>
        </p:spPr>
        <p:txBody>
          <a:bodyPr lIns="91440" tIns="45720" rIns="91440" bIns="45720" anchor="t" anchorCtr="0"/>
          <a:lstStyle/>
          <a:p>
            <a:r>
              <a:rPr kumimoji="0" lang="en-US" sz="3200" i="0" u="none" strike="noStrike" kern="1200" cap="none" spc="0" normalizeH="0" baseline="0" noProof="0">
                <a:ln>
                  <a:noFill/>
                </a:ln>
                <a:solidFill>
                  <a:srgbClr val="444444"/>
                </a:solidFill>
                <a:effectLst/>
                <a:highlight>
                  <a:srgbClr val="FFFFFF"/>
                </a:highlight>
                <a:uLnTx/>
                <a:uFillTx/>
                <a:latin typeface="Roboto"/>
                <a:ea typeface="Roboto"/>
                <a:cs typeface="Roboto"/>
              </a:rPr>
              <a:t>Make </a:t>
            </a:r>
            <a:r>
              <a:rPr lang="en-US">
                <a:solidFill>
                  <a:srgbClr val="444444"/>
                </a:solidFill>
                <a:highlight>
                  <a:srgbClr val="FFFFFF"/>
                </a:highlight>
                <a:latin typeface="Roboto"/>
                <a:ea typeface="Roboto"/>
                <a:cs typeface="Roboto"/>
              </a:rPr>
              <a:t>informed </a:t>
            </a:r>
            <a:r>
              <a:rPr kumimoji="0" lang="en-US" sz="3200" i="0" u="none" strike="noStrike" kern="1200" cap="none" spc="0" normalizeH="0" baseline="0" noProof="0">
                <a:ln>
                  <a:noFill/>
                </a:ln>
                <a:solidFill>
                  <a:srgbClr val="444444"/>
                </a:solidFill>
                <a:effectLst/>
                <a:highlight>
                  <a:srgbClr val="FFFFFF"/>
                </a:highlight>
                <a:uLnTx/>
                <a:uFillTx/>
                <a:latin typeface="Roboto"/>
                <a:ea typeface="Roboto"/>
                <a:cs typeface="Roboto"/>
              </a:rPr>
              <a:t>business </a:t>
            </a:r>
            <a:r>
              <a:rPr lang="en-US">
                <a:solidFill>
                  <a:srgbClr val="444444"/>
                </a:solidFill>
                <a:highlight>
                  <a:srgbClr val="FFFFFF"/>
                </a:highlight>
                <a:latin typeface="Roboto"/>
                <a:ea typeface="Roboto"/>
                <a:cs typeface="Roboto"/>
              </a:rPr>
              <a:t>decisions with</a:t>
            </a:r>
            <a:r>
              <a:rPr kumimoji="0" lang="en-US" sz="3200" i="0" u="none" strike="noStrike" kern="1200" cap="none" spc="0" normalizeH="0" baseline="0" noProof="0">
                <a:ln>
                  <a:noFill/>
                </a:ln>
                <a:solidFill>
                  <a:srgbClr val="444444"/>
                </a:solidFill>
                <a:effectLst/>
                <a:highlight>
                  <a:srgbClr val="FFFFFF"/>
                </a:highlight>
                <a:uLnTx/>
                <a:uFillTx/>
                <a:latin typeface="Roboto"/>
                <a:ea typeface="Roboto"/>
                <a:cs typeface="Roboto"/>
              </a:rPr>
              <a:t> Advanced Analytics</a:t>
            </a:r>
            <a:endParaRPr lang="en-US">
              <a:latin typeface="Roboto"/>
              <a:ea typeface="Roboto"/>
              <a:cs typeface="Roboto"/>
            </a:endParaRPr>
          </a:p>
        </p:txBody>
      </p:sp>
      <p:sp>
        <p:nvSpPr>
          <p:cNvPr id="3" name="Text Placeholder 2">
            <a:extLst>
              <a:ext uri="{FF2B5EF4-FFF2-40B4-BE49-F238E27FC236}">
                <a16:creationId xmlns:a16="http://schemas.microsoft.com/office/drawing/2014/main" id="{AB5A9724-ED3D-4E98-BF3E-83201ACA5EEB}"/>
              </a:ext>
            </a:extLst>
          </p:cNvPr>
          <p:cNvSpPr>
            <a:spLocks noGrp="1"/>
          </p:cNvSpPr>
          <p:nvPr>
            <p:ph type="body" sz="half" idx="2"/>
          </p:nvPr>
        </p:nvSpPr>
        <p:spPr>
          <a:xfrm>
            <a:off x="7133069" y="2997843"/>
            <a:ext cx="4532870" cy="694992"/>
          </a:xfrm>
        </p:spPr>
        <p:txBody>
          <a:bodyPr/>
          <a:lstStyle/>
          <a:p>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rPr>
              <a:t>Optimize freight activity, identify trends, and minimize risks with Advanced Analytics.</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B622C8E-72B5-A8C4-CAC0-E07AC4C264A4}"/>
              </a:ext>
            </a:extLst>
          </p:cNvPr>
          <p:cNvPicPr>
            <a:picLocks noChangeAspect="1"/>
          </p:cNvPicPr>
          <p:nvPr/>
        </p:nvPicPr>
        <p:blipFill rotWithShape="1">
          <a:blip r:embed="rId2"/>
          <a:srcRect l="11197"/>
          <a:stretch/>
        </p:blipFill>
        <p:spPr>
          <a:xfrm>
            <a:off x="884254" y="1586644"/>
            <a:ext cx="5619784" cy="2989173"/>
          </a:xfrm>
          <a:prstGeom prst="rect">
            <a:avLst/>
          </a:prstGeom>
        </p:spPr>
      </p:pic>
      <p:sp>
        <p:nvSpPr>
          <p:cNvPr id="13" name="Rectangle 12">
            <a:extLst>
              <a:ext uri="{FF2B5EF4-FFF2-40B4-BE49-F238E27FC236}">
                <a16:creationId xmlns:a16="http://schemas.microsoft.com/office/drawing/2014/main" id="{E7941C36-0EE3-8886-1F0C-C7D99E6A0163}"/>
              </a:ext>
            </a:extLst>
          </p:cNvPr>
          <p:cNvSpPr/>
          <p:nvPr/>
        </p:nvSpPr>
        <p:spPr>
          <a:xfrm>
            <a:off x="884254" y="4395020"/>
            <a:ext cx="5619784" cy="330632"/>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80E22D-C4FD-D26B-5256-E7AAE6EBE2C3}"/>
              </a:ext>
            </a:extLst>
          </p:cNvPr>
          <p:cNvSpPr/>
          <p:nvPr/>
        </p:nvSpPr>
        <p:spPr>
          <a:xfrm>
            <a:off x="5932702" y="3894769"/>
            <a:ext cx="3544866" cy="2743200"/>
          </a:xfrm>
          <a:prstGeom prst="rect">
            <a:avLst/>
          </a:prstGeom>
          <a:solidFill>
            <a:srgbClr val="FBFBFB"/>
          </a:solidFill>
          <a:ln>
            <a:noFill/>
          </a:ln>
          <a:effectLst>
            <a:outerShdw blurRad="127000" dist="50800" dir="5400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A4D828-C0A8-42D6-3FAC-3056F973EF90}"/>
              </a:ext>
            </a:extLst>
          </p:cNvPr>
          <p:cNvPicPr>
            <a:picLocks noChangeAspect="1"/>
          </p:cNvPicPr>
          <p:nvPr/>
        </p:nvPicPr>
        <p:blipFill>
          <a:blip r:embed="rId3"/>
          <a:stretch>
            <a:fillRect/>
          </a:stretch>
        </p:blipFill>
        <p:spPr>
          <a:xfrm>
            <a:off x="6176264" y="4124870"/>
            <a:ext cx="2946400" cy="2457450"/>
          </a:xfrm>
          <a:prstGeom prst="rect">
            <a:avLst/>
          </a:prstGeom>
        </p:spPr>
      </p:pic>
    </p:spTree>
    <p:extLst>
      <p:ext uri="{BB962C8B-B14F-4D97-AF65-F5344CB8AC3E}">
        <p14:creationId xmlns:p14="http://schemas.microsoft.com/office/powerpoint/2010/main" val="4280924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8015-B059-5FE3-1616-EA3985BF4F41}"/>
              </a:ext>
            </a:extLst>
          </p:cNvPr>
          <p:cNvSpPr>
            <a:spLocks noGrp="1"/>
          </p:cNvSpPr>
          <p:nvPr>
            <p:ph type="title"/>
          </p:nvPr>
        </p:nvSpPr>
        <p:spPr>
          <a:xfrm>
            <a:off x="8245200" y="1023874"/>
            <a:ext cx="3508048" cy="1068388"/>
          </a:xfrm>
          <a:prstGeom prst="rect">
            <a:avLst/>
          </a:prstGeom>
        </p:spPr>
        <p:txBody>
          <a:bodyPr lIns="91440" tIns="45720" rIns="91440" bIns="45720" anchor="t" anchorCtr="0"/>
          <a:lstStyle/>
          <a:p>
            <a:r>
              <a:rPr lang="en-US">
                <a:latin typeface="Roboto"/>
                <a:ea typeface="Roboto"/>
                <a:cs typeface="Roboto"/>
              </a:rPr>
              <a:t>Manage freight bills and quickly resolve variances</a:t>
            </a:r>
          </a:p>
        </p:txBody>
      </p:sp>
      <p:sp>
        <p:nvSpPr>
          <p:cNvPr id="3" name="Text Placeholder 2">
            <a:extLst>
              <a:ext uri="{FF2B5EF4-FFF2-40B4-BE49-F238E27FC236}">
                <a16:creationId xmlns:a16="http://schemas.microsoft.com/office/drawing/2014/main" id="{6A32164D-338D-E5F6-FF50-E1A3E4883692}"/>
              </a:ext>
            </a:extLst>
          </p:cNvPr>
          <p:cNvSpPr>
            <a:spLocks noGrp="1"/>
          </p:cNvSpPr>
          <p:nvPr>
            <p:ph type="body" sz="half" idx="10"/>
          </p:nvPr>
        </p:nvSpPr>
        <p:spPr>
          <a:xfrm>
            <a:off x="8241617" y="2685327"/>
            <a:ext cx="3343925" cy="3658911"/>
          </a:xfrm>
        </p:spPr>
        <p:txBody>
          <a:bodyPr/>
          <a:lstStyle/>
          <a:p>
            <a:r>
              <a:rPr lang="en-US"/>
              <a:t>MyInvoiceHub enables you to:</a:t>
            </a:r>
          </a:p>
          <a:p>
            <a:pPr marL="285750" indent="-285750">
              <a:buFont typeface="Arial" panose="020B0604020202020204" pitchFamily="34" charset="0"/>
              <a:buChar char="•"/>
            </a:pPr>
            <a:r>
              <a:rPr lang="en-US"/>
              <a:t>Electronically access your invoices</a:t>
            </a:r>
          </a:p>
          <a:p>
            <a:pPr marL="285750" indent="-285750">
              <a:buFont typeface="Arial" panose="020B0604020202020204" pitchFamily="34" charset="0"/>
              <a:buChar char="•"/>
            </a:pPr>
            <a:r>
              <a:rPr lang="en-US"/>
              <a:t>Compare invoices to quotes side-by-side</a:t>
            </a:r>
          </a:p>
          <a:p>
            <a:pPr marL="285750" indent="-285750">
              <a:buFont typeface="Arial" panose="020B0604020202020204" pitchFamily="34" charset="0"/>
              <a:buChar char="•"/>
            </a:pPr>
            <a:r>
              <a:rPr lang="en-US"/>
              <a:t>Identify and resolve variances</a:t>
            </a:r>
          </a:p>
          <a:p>
            <a:pPr marL="285750" indent="-285750">
              <a:buFont typeface="Arial" panose="020B0604020202020204" pitchFamily="34" charset="0"/>
              <a:buChar char="•"/>
            </a:pPr>
            <a:r>
              <a:rPr lang="en-US"/>
              <a:t>Mark invoices paid</a:t>
            </a:r>
          </a:p>
        </p:txBody>
      </p:sp>
      <p:pic>
        <p:nvPicPr>
          <p:cNvPr id="8" name="Picture 7">
            <a:extLst>
              <a:ext uri="{FF2B5EF4-FFF2-40B4-BE49-F238E27FC236}">
                <a16:creationId xmlns:a16="http://schemas.microsoft.com/office/drawing/2014/main" id="{896FEF90-D98A-00B2-CD0C-55417360564B}"/>
              </a:ext>
            </a:extLst>
          </p:cNvPr>
          <p:cNvPicPr>
            <a:picLocks noChangeAspect="1"/>
          </p:cNvPicPr>
          <p:nvPr/>
        </p:nvPicPr>
        <p:blipFill rotWithShape="1">
          <a:blip r:embed="rId2"/>
          <a:srcRect l="13271" t="7325" r="1763" b="315"/>
          <a:stretch/>
        </p:blipFill>
        <p:spPr>
          <a:xfrm>
            <a:off x="0" y="1466095"/>
            <a:ext cx="5578536" cy="3387588"/>
          </a:xfrm>
          <a:prstGeom prst="rect">
            <a:avLst/>
          </a:prstGeom>
        </p:spPr>
      </p:pic>
      <p:pic>
        <p:nvPicPr>
          <p:cNvPr id="21" name="Picture Placeholder 3">
            <a:extLst>
              <a:ext uri="{FF2B5EF4-FFF2-40B4-BE49-F238E27FC236}">
                <a16:creationId xmlns:a16="http://schemas.microsoft.com/office/drawing/2014/main" id="{1068CD52-2527-2ED2-6D5F-2D997C2CEABF}"/>
              </a:ext>
            </a:extLst>
          </p:cNvPr>
          <p:cNvPicPr>
            <a:picLocks noChangeAspect="1"/>
          </p:cNvPicPr>
          <p:nvPr/>
        </p:nvPicPr>
        <p:blipFill rotWithShape="1">
          <a:blip r:embed="rId3"/>
          <a:srcRect l="11542" r="18288"/>
          <a:stretch/>
        </p:blipFill>
        <p:spPr>
          <a:xfrm>
            <a:off x="-18475" y="1361460"/>
            <a:ext cx="5745018" cy="3704200"/>
          </a:xfrm>
          <a:prstGeom prst="rect">
            <a:avLst/>
          </a:prstGeom>
        </p:spPr>
      </p:pic>
      <p:sp>
        <p:nvSpPr>
          <p:cNvPr id="22" name="Rectangle 21">
            <a:extLst>
              <a:ext uri="{FF2B5EF4-FFF2-40B4-BE49-F238E27FC236}">
                <a16:creationId xmlns:a16="http://schemas.microsoft.com/office/drawing/2014/main" id="{4F756718-404D-83CD-4D7B-9BC4D660E4C8}"/>
              </a:ext>
            </a:extLst>
          </p:cNvPr>
          <p:cNvSpPr/>
          <p:nvPr/>
        </p:nvSpPr>
        <p:spPr>
          <a:xfrm>
            <a:off x="430118" y="4069491"/>
            <a:ext cx="1409977" cy="192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
                <a:solidFill>
                  <a:srgbClr val="3A3A3A"/>
                </a:solidFill>
                <a:latin typeface="Roboto" panose="02000000000000000000" pitchFamily="2" charset="0"/>
                <a:ea typeface="Roboto" panose="02000000000000000000" pitchFamily="2" charset="0"/>
                <a:cs typeface="Roboto" panose="02000000000000000000" pitchFamily="2" charset="0"/>
              </a:rPr>
              <a:t>83750275                    MyCarrier</a:t>
            </a:r>
          </a:p>
        </p:txBody>
      </p:sp>
      <p:sp>
        <p:nvSpPr>
          <p:cNvPr id="23" name="Rectangle 22">
            <a:extLst>
              <a:ext uri="{FF2B5EF4-FFF2-40B4-BE49-F238E27FC236}">
                <a16:creationId xmlns:a16="http://schemas.microsoft.com/office/drawing/2014/main" id="{019CCC60-3C6D-CFE4-FEBD-DE8289C98C92}"/>
              </a:ext>
            </a:extLst>
          </p:cNvPr>
          <p:cNvSpPr/>
          <p:nvPr/>
        </p:nvSpPr>
        <p:spPr>
          <a:xfrm>
            <a:off x="430118" y="4361089"/>
            <a:ext cx="1379634" cy="146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
                <a:solidFill>
                  <a:srgbClr val="3A3A3A"/>
                </a:solidFill>
                <a:latin typeface="Roboto" panose="02000000000000000000" pitchFamily="2" charset="0"/>
                <a:ea typeface="Roboto" panose="02000000000000000000" pitchFamily="2" charset="0"/>
                <a:cs typeface="Roboto" panose="02000000000000000000" pitchFamily="2" charset="0"/>
              </a:rPr>
              <a:t>83752275                    MyCarrier</a:t>
            </a:r>
          </a:p>
        </p:txBody>
      </p:sp>
      <p:sp>
        <p:nvSpPr>
          <p:cNvPr id="24" name="Rectangle 23">
            <a:extLst>
              <a:ext uri="{FF2B5EF4-FFF2-40B4-BE49-F238E27FC236}">
                <a16:creationId xmlns:a16="http://schemas.microsoft.com/office/drawing/2014/main" id="{8505D781-E685-3A8F-DD6E-81BE49BFABAE}"/>
              </a:ext>
            </a:extLst>
          </p:cNvPr>
          <p:cNvSpPr/>
          <p:nvPr/>
        </p:nvSpPr>
        <p:spPr>
          <a:xfrm>
            <a:off x="430118" y="4584968"/>
            <a:ext cx="1379634" cy="192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
                <a:solidFill>
                  <a:srgbClr val="3A3A3A"/>
                </a:solidFill>
                <a:latin typeface="Roboto" panose="02000000000000000000" pitchFamily="2" charset="0"/>
                <a:ea typeface="Roboto" panose="02000000000000000000" pitchFamily="2" charset="0"/>
                <a:cs typeface="Roboto" panose="02000000000000000000" pitchFamily="2" charset="0"/>
              </a:rPr>
              <a:t>83750283                    MyCarrier</a:t>
            </a:r>
          </a:p>
        </p:txBody>
      </p:sp>
    </p:spTree>
    <p:extLst>
      <p:ext uri="{BB962C8B-B14F-4D97-AF65-F5344CB8AC3E}">
        <p14:creationId xmlns:p14="http://schemas.microsoft.com/office/powerpoint/2010/main" val="227202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D67-299B-9983-29B2-6B5C7E08BC8E}"/>
              </a:ext>
            </a:extLst>
          </p:cNvPr>
          <p:cNvSpPr>
            <a:spLocks noGrp="1"/>
          </p:cNvSpPr>
          <p:nvPr>
            <p:ph type="title"/>
          </p:nvPr>
        </p:nvSpPr>
        <p:spPr>
          <a:xfrm>
            <a:off x="672818" y="1023874"/>
            <a:ext cx="10849946" cy="1068388"/>
          </a:xfrm>
          <a:prstGeom prst="rect">
            <a:avLst/>
          </a:prstGeom>
        </p:spPr>
        <p:txBody>
          <a:bodyPr/>
          <a:lstStyle/>
          <a:p>
            <a:r>
              <a:rPr lang="en-US"/>
              <a:t>Hear from our shippers</a:t>
            </a:r>
          </a:p>
        </p:txBody>
      </p:sp>
      <p:sp>
        <p:nvSpPr>
          <p:cNvPr id="6" name="Rectangle 5">
            <a:extLst>
              <a:ext uri="{FF2B5EF4-FFF2-40B4-BE49-F238E27FC236}">
                <a16:creationId xmlns:a16="http://schemas.microsoft.com/office/drawing/2014/main" id="{A1459B41-9314-2A8F-6320-D1CD5955016E}"/>
              </a:ext>
            </a:extLst>
          </p:cNvPr>
          <p:cNvSpPr/>
          <p:nvPr/>
        </p:nvSpPr>
        <p:spPr>
          <a:xfrm>
            <a:off x="928087" y="2265545"/>
            <a:ext cx="2304915" cy="3568581"/>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40A519-B251-6646-991C-1542C358E757}"/>
              </a:ext>
            </a:extLst>
          </p:cNvPr>
          <p:cNvSpPr/>
          <p:nvPr/>
        </p:nvSpPr>
        <p:spPr>
          <a:xfrm>
            <a:off x="3625168" y="2265545"/>
            <a:ext cx="2304915" cy="3568581"/>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9F6753-CE11-5152-36F2-15D9DA82CF8F}"/>
              </a:ext>
            </a:extLst>
          </p:cNvPr>
          <p:cNvSpPr/>
          <p:nvPr/>
        </p:nvSpPr>
        <p:spPr>
          <a:xfrm>
            <a:off x="6355335" y="2265545"/>
            <a:ext cx="2304915" cy="3568581"/>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4F4C36-7230-91F6-F13A-028F13A6F082}"/>
              </a:ext>
            </a:extLst>
          </p:cNvPr>
          <p:cNvSpPr/>
          <p:nvPr/>
        </p:nvSpPr>
        <p:spPr>
          <a:xfrm>
            <a:off x="9085502" y="2265545"/>
            <a:ext cx="2304915" cy="3568581"/>
          </a:xfrm>
          <a:prstGeom prst="rect">
            <a:avLst/>
          </a:prstGeom>
          <a:solidFill>
            <a:schemeClr val="bg1"/>
          </a:solidFill>
          <a:ln>
            <a:noFill/>
          </a:ln>
          <a:effectLst>
            <a:outerShdw blurRad="231317" dist="38100" dir="8100000" algn="tr" rotWithShape="0">
              <a:prstClr val="black">
                <a:alpha val="8709"/>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red logo&#10;&#10;Description automatically generated">
            <a:extLst>
              <a:ext uri="{FF2B5EF4-FFF2-40B4-BE49-F238E27FC236}">
                <a16:creationId xmlns:a16="http://schemas.microsoft.com/office/drawing/2014/main" id="{070C6CDA-2FEE-3371-EA5D-E67DDC329A28}"/>
              </a:ext>
            </a:extLst>
          </p:cNvPr>
          <p:cNvPicPr>
            <a:picLocks noChangeAspect="1"/>
          </p:cNvPicPr>
          <p:nvPr/>
        </p:nvPicPr>
        <p:blipFill>
          <a:blip r:embed="rId2"/>
          <a:stretch>
            <a:fillRect/>
          </a:stretch>
        </p:blipFill>
        <p:spPr>
          <a:xfrm>
            <a:off x="1274845" y="2397022"/>
            <a:ext cx="1490201" cy="1117651"/>
          </a:xfrm>
          <a:prstGeom prst="rect">
            <a:avLst/>
          </a:prstGeom>
        </p:spPr>
      </p:pic>
      <p:pic>
        <p:nvPicPr>
          <p:cNvPr id="17" name="Picture 16" descr="A black and orange stripe&#10;&#10;Description automatically generated">
            <a:extLst>
              <a:ext uri="{FF2B5EF4-FFF2-40B4-BE49-F238E27FC236}">
                <a16:creationId xmlns:a16="http://schemas.microsoft.com/office/drawing/2014/main" id="{707AA7B2-6E73-5832-6FDF-C4CFA4E948E7}"/>
              </a:ext>
            </a:extLst>
          </p:cNvPr>
          <p:cNvPicPr>
            <a:picLocks noChangeAspect="1"/>
          </p:cNvPicPr>
          <p:nvPr/>
        </p:nvPicPr>
        <p:blipFill>
          <a:blip r:embed="rId3"/>
          <a:stretch>
            <a:fillRect/>
          </a:stretch>
        </p:blipFill>
        <p:spPr>
          <a:xfrm>
            <a:off x="4027543" y="2740348"/>
            <a:ext cx="1432925" cy="430997"/>
          </a:xfrm>
          <a:prstGeom prst="rect">
            <a:avLst/>
          </a:prstGeom>
        </p:spPr>
      </p:pic>
      <p:pic>
        <p:nvPicPr>
          <p:cNvPr id="18" name="Picture 17" descr="A black and white logo&#10;&#10;Description automatically generated">
            <a:extLst>
              <a:ext uri="{FF2B5EF4-FFF2-40B4-BE49-F238E27FC236}">
                <a16:creationId xmlns:a16="http://schemas.microsoft.com/office/drawing/2014/main" id="{D5203747-D4B6-07AF-B828-97ED2FE14C4E}"/>
              </a:ext>
            </a:extLst>
          </p:cNvPr>
          <p:cNvPicPr>
            <a:picLocks noChangeAspect="1"/>
          </p:cNvPicPr>
          <p:nvPr/>
        </p:nvPicPr>
        <p:blipFill>
          <a:blip r:embed="rId4"/>
          <a:stretch>
            <a:fillRect/>
          </a:stretch>
        </p:blipFill>
        <p:spPr>
          <a:xfrm>
            <a:off x="9504758" y="2563019"/>
            <a:ext cx="1466402" cy="767417"/>
          </a:xfrm>
          <a:prstGeom prst="rect">
            <a:avLst/>
          </a:prstGeom>
        </p:spPr>
      </p:pic>
      <p:sp>
        <p:nvSpPr>
          <p:cNvPr id="19" name="TextBox 18">
            <a:extLst>
              <a:ext uri="{FF2B5EF4-FFF2-40B4-BE49-F238E27FC236}">
                <a16:creationId xmlns:a16="http://schemas.microsoft.com/office/drawing/2014/main" id="{276E6490-28E5-892F-EA23-50ECC37C9433}"/>
              </a:ext>
            </a:extLst>
          </p:cNvPr>
          <p:cNvSpPr txBox="1"/>
          <p:nvPr/>
        </p:nvSpPr>
        <p:spPr>
          <a:xfrm>
            <a:off x="1263363" y="3764314"/>
            <a:ext cx="1634361" cy="1384995"/>
          </a:xfrm>
          <a:prstGeom prst="rect">
            <a:avLst/>
          </a:prstGeom>
          <a:noFill/>
        </p:spPr>
        <p:txBody>
          <a:bodyPr wrap="square" rtlCol="0">
            <a:spAutoFit/>
          </a:bodyPr>
          <a:lstStyle/>
          <a:p>
            <a:pPr algn="ctr"/>
            <a:r>
              <a:rPr lang="en-US" sz="140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Lucas Oil saves an average of </a:t>
            </a:r>
            <a:r>
              <a:rPr lang="en-US" sz="14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$120,000 per year </a:t>
            </a:r>
            <a:r>
              <a:rPr lang="en-US" sz="140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by utilizing the live rating options in MyCarrier.</a:t>
            </a:r>
          </a:p>
        </p:txBody>
      </p:sp>
      <p:sp>
        <p:nvSpPr>
          <p:cNvPr id="20" name="TextBox 19">
            <a:extLst>
              <a:ext uri="{FF2B5EF4-FFF2-40B4-BE49-F238E27FC236}">
                <a16:creationId xmlns:a16="http://schemas.microsoft.com/office/drawing/2014/main" id="{80798A96-28F9-F8A8-A371-8D5145575C61}"/>
              </a:ext>
            </a:extLst>
          </p:cNvPr>
          <p:cNvSpPr txBox="1"/>
          <p:nvPr/>
        </p:nvSpPr>
        <p:spPr>
          <a:xfrm>
            <a:off x="3730278" y="3764314"/>
            <a:ext cx="2027454" cy="1384995"/>
          </a:xfrm>
          <a:prstGeom prst="rect">
            <a:avLst/>
          </a:prstGeom>
          <a:noFill/>
        </p:spPr>
        <p:txBody>
          <a:bodyPr wrap="square" lIns="91440" tIns="45720" rIns="91440" bIns="45720" rtlCol="0" anchor="t">
            <a:spAutoFit/>
          </a:bodyPr>
          <a:lstStyle/>
          <a:p>
            <a:pPr algn="ctr"/>
            <a:r>
              <a:rPr lang="en-US" sz="1400">
                <a:solidFill>
                  <a:schemeClr val="bg2">
                    <a:lumMod val="25000"/>
                  </a:schemeClr>
                </a:solidFill>
                <a:latin typeface="Roboto"/>
                <a:ea typeface="Roboto"/>
                <a:cs typeface="Roboto"/>
              </a:rPr>
              <a:t>U-Haul cut their</a:t>
            </a:r>
            <a:r>
              <a:rPr lang="en-US" sz="1400" b="1">
                <a:solidFill>
                  <a:schemeClr val="bg2">
                    <a:lumMod val="25000"/>
                  </a:schemeClr>
                </a:solidFill>
                <a:latin typeface="Roboto"/>
                <a:ea typeface="Roboto"/>
                <a:cs typeface="Roboto"/>
              </a:rPr>
              <a:t> </a:t>
            </a:r>
            <a:br>
              <a:rPr lang="en-US" sz="1400" b="1">
                <a:latin typeface="Roboto" panose="02000000000000000000" pitchFamily="2" charset="0"/>
                <a:ea typeface="Roboto" panose="02000000000000000000" pitchFamily="2" charset="0"/>
                <a:cs typeface="Roboto" panose="02000000000000000000" pitchFamily="2" charset="0"/>
              </a:rPr>
            </a:br>
            <a:r>
              <a:rPr lang="en-US" sz="1400" b="1">
                <a:solidFill>
                  <a:schemeClr val="bg2">
                    <a:lumMod val="25000"/>
                  </a:schemeClr>
                </a:solidFill>
                <a:latin typeface="Roboto"/>
                <a:ea typeface="Roboto"/>
                <a:cs typeface="Roboto"/>
              </a:rPr>
              <a:t>monthly shipping costs by $66,000 </a:t>
            </a:r>
            <a:r>
              <a:rPr lang="en-US" sz="1400">
                <a:solidFill>
                  <a:schemeClr val="bg2">
                    <a:lumMod val="25000"/>
                  </a:schemeClr>
                </a:solidFill>
                <a:latin typeface="Roboto"/>
                <a:ea typeface="Roboto"/>
                <a:cs typeface="Roboto"/>
              </a:rPr>
              <a:t>by leveraging MyCarrier’s visibility and automation.</a:t>
            </a:r>
          </a:p>
        </p:txBody>
      </p:sp>
      <p:sp>
        <p:nvSpPr>
          <p:cNvPr id="21" name="TextBox 20">
            <a:extLst>
              <a:ext uri="{FF2B5EF4-FFF2-40B4-BE49-F238E27FC236}">
                <a16:creationId xmlns:a16="http://schemas.microsoft.com/office/drawing/2014/main" id="{A85A08EC-CDEC-2A52-FFE3-660E9A5D013D}"/>
              </a:ext>
            </a:extLst>
          </p:cNvPr>
          <p:cNvSpPr txBox="1"/>
          <p:nvPr/>
        </p:nvSpPr>
        <p:spPr>
          <a:xfrm>
            <a:off x="9375323" y="3764314"/>
            <a:ext cx="1725271" cy="1600438"/>
          </a:xfrm>
          <a:prstGeom prst="rect">
            <a:avLst/>
          </a:prstGeom>
          <a:noFill/>
        </p:spPr>
        <p:txBody>
          <a:bodyPr wrap="square" lIns="91440" tIns="45720" rIns="91440" bIns="45720" rtlCol="0" anchor="t">
            <a:spAutoFit/>
          </a:bodyPr>
          <a:lstStyle/>
          <a:p>
            <a:pPr algn="ctr"/>
            <a:r>
              <a:rPr lang="en-US" sz="140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Manidae Beauty Brands switched from a broker to MyCarrier, yielding a </a:t>
            </a:r>
            <a:r>
              <a:rPr lang="en-US" sz="14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quarter million reduction in annual shipping costs.</a:t>
            </a:r>
          </a:p>
        </p:txBody>
      </p:sp>
      <p:sp>
        <p:nvSpPr>
          <p:cNvPr id="22" name="TextBox 21">
            <a:extLst>
              <a:ext uri="{FF2B5EF4-FFF2-40B4-BE49-F238E27FC236}">
                <a16:creationId xmlns:a16="http://schemas.microsoft.com/office/drawing/2014/main" id="{C8E55904-76F4-2104-DE37-5C8ABB86F5E4}"/>
              </a:ext>
            </a:extLst>
          </p:cNvPr>
          <p:cNvSpPr txBox="1"/>
          <p:nvPr/>
        </p:nvSpPr>
        <p:spPr>
          <a:xfrm>
            <a:off x="3535611" y="3301638"/>
            <a:ext cx="2484028" cy="276999"/>
          </a:xfrm>
          <a:prstGeom prst="rect">
            <a:avLst/>
          </a:prstGeom>
          <a:noFill/>
        </p:spPr>
        <p:txBody>
          <a:bodyPr wrap="square" rtlCol="0">
            <a:spAutoFit/>
          </a:bodyPr>
          <a:lstStyle/>
          <a:p>
            <a:pPr algn="ctr"/>
            <a:r>
              <a:rPr lang="en-US" sz="1200" i="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Packaging supply division</a:t>
            </a:r>
          </a:p>
        </p:txBody>
      </p:sp>
      <p:sp>
        <p:nvSpPr>
          <p:cNvPr id="23" name="TextBox 22">
            <a:extLst>
              <a:ext uri="{FF2B5EF4-FFF2-40B4-BE49-F238E27FC236}">
                <a16:creationId xmlns:a16="http://schemas.microsoft.com/office/drawing/2014/main" id="{79F8E564-DDB9-EB7B-DBA2-AA7C11FAACE1}"/>
              </a:ext>
            </a:extLst>
          </p:cNvPr>
          <p:cNvSpPr txBox="1"/>
          <p:nvPr/>
        </p:nvSpPr>
        <p:spPr>
          <a:xfrm>
            <a:off x="6589237" y="3764314"/>
            <a:ext cx="1837107" cy="1600438"/>
          </a:xfrm>
          <a:prstGeom prst="rect">
            <a:avLst/>
          </a:prstGeom>
          <a:noFill/>
        </p:spPr>
        <p:txBody>
          <a:bodyPr wrap="square" lIns="91440" tIns="45720" rIns="91440" bIns="45720" rtlCol="0" anchor="t">
            <a:spAutoFit/>
          </a:bodyPr>
          <a:lstStyle/>
          <a:p>
            <a:pPr algn="ctr"/>
            <a:r>
              <a:rPr lang="en-US" sz="140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Ganesh Mills experienced a </a:t>
            </a:r>
            <a:r>
              <a:rPr lang="en-US" sz="14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253% ROI </a:t>
            </a:r>
            <a:r>
              <a:rPr lang="en-US" sz="140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as a result of investing in MyCarrier’s platform with ERP integration and MyInvoiceHub.</a:t>
            </a:r>
            <a:endParaRPr lang="en-US" sz="14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267DACC1-D49E-1438-46BD-BC3362BE4484}"/>
              </a:ext>
            </a:extLst>
          </p:cNvPr>
          <p:cNvPicPr>
            <a:picLocks noChangeAspect="1"/>
          </p:cNvPicPr>
          <p:nvPr/>
        </p:nvPicPr>
        <p:blipFill>
          <a:blip r:embed="rId5"/>
          <a:stretch>
            <a:fillRect/>
          </a:stretch>
        </p:blipFill>
        <p:spPr>
          <a:xfrm>
            <a:off x="6891841" y="2450412"/>
            <a:ext cx="1231900" cy="1060450"/>
          </a:xfrm>
          <a:prstGeom prst="rect">
            <a:avLst/>
          </a:prstGeom>
        </p:spPr>
      </p:pic>
    </p:spTree>
    <p:extLst>
      <p:ext uri="{BB962C8B-B14F-4D97-AF65-F5344CB8AC3E}">
        <p14:creationId xmlns:p14="http://schemas.microsoft.com/office/powerpoint/2010/main" val="3683715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letter f in a black circle&#10;&#10;Description automatically generated">
            <a:hlinkClick r:id="rId2"/>
            <a:extLst>
              <a:ext uri="{FF2B5EF4-FFF2-40B4-BE49-F238E27FC236}">
                <a16:creationId xmlns:a16="http://schemas.microsoft.com/office/drawing/2014/main" id="{5C96DC7E-35F2-D58B-9A68-499ED48DED01}"/>
              </a:ext>
            </a:extLst>
          </p:cNvPr>
          <p:cNvPicPr>
            <a:picLocks noChangeAspect="1"/>
          </p:cNvPicPr>
          <p:nvPr/>
        </p:nvPicPr>
        <p:blipFill>
          <a:blip r:embed="rId3"/>
          <a:stretch>
            <a:fillRect/>
          </a:stretch>
        </p:blipFill>
        <p:spPr>
          <a:xfrm>
            <a:off x="5033176" y="5194794"/>
            <a:ext cx="800608" cy="800608"/>
          </a:xfrm>
          <a:prstGeom prst="rect">
            <a:avLst/>
          </a:prstGeom>
        </p:spPr>
      </p:pic>
      <p:pic>
        <p:nvPicPr>
          <p:cNvPr id="3" name="Picture 2" descr="A logo of a camera&#10;&#10;Description automatically generated">
            <a:hlinkClick r:id="rId4"/>
            <a:extLst>
              <a:ext uri="{FF2B5EF4-FFF2-40B4-BE49-F238E27FC236}">
                <a16:creationId xmlns:a16="http://schemas.microsoft.com/office/drawing/2014/main" id="{9253D092-86EA-A156-2024-4E5A38486A2C}"/>
              </a:ext>
            </a:extLst>
          </p:cNvPr>
          <p:cNvPicPr>
            <a:picLocks noChangeAspect="1"/>
          </p:cNvPicPr>
          <p:nvPr/>
        </p:nvPicPr>
        <p:blipFill>
          <a:blip r:embed="rId5"/>
          <a:stretch>
            <a:fillRect/>
          </a:stretch>
        </p:blipFill>
        <p:spPr>
          <a:xfrm>
            <a:off x="6223743" y="5194794"/>
            <a:ext cx="800608" cy="800608"/>
          </a:xfrm>
          <a:prstGeom prst="rect">
            <a:avLst/>
          </a:prstGeom>
        </p:spPr>
      </p:pic>
      <p:pic>
        <p:nvPicPr>
          <p:cNvPr id="4" name="Picture 3" descr="A black circle with white letters on it&#10;&#10;Description automatically generated">
            <a:hlinkClick r:id="rId6"/>
            <a:extLst>
              <a:ext uri="{FF2B5EF4-FFF2-40B4-BE49-F238E27FC236}">
                <a16:creationId xmlns:a16="http://schemas.microsoft.com/office/drawing/2014/main" id="{1DD2DCAB-491D-9D9E-EAD8-E34A3E66E26D}"/>
              </a:ext>
            </a:extLst>
          </p:cNvPr>
          <p:cNvPicPr>
            <a:picLocks noChangeAspect="1"/>
          </p:cNvPicPr>
          <p:nvPr/>
        </p:nvPicPr>
        <p:blipFill>
          <a:blip r:embed="rId7"/>
          <a:stretch>
            <a:fillRect/>
          </a:stretch>
        </p:blipFill>
        <p:spPr>
          <a:xfrm>
            <a:off x="3846369" y="5196674"/>
            <a:ext cx="796848" cy="796848"/>
          </a:xfrm>
          <a:prstGeom prst="rect">
            <a:avLst/>
          </a:prstGeom>
        </p:spPr>
      </p:pic>
      <p:pic>
        <p:nvPicPr>
          <p:cNvPr id="5" name="Picture 4" descr="A white globe with a grid on it&#10;&#10;Description automatically generated">
            <a:hlinkClick r:id="rId8"/>
            <a:extLst>
              <a:ext uri="{FF2B5EF4-FFF2-40B4-BE49-F238E27FC236}">
                <a16:creationId xmlns:a16="http://schemas.microsoft.com/office/drawing/2014/main" id="{884D5837-EBFE-3AFD-CF46-5256A405EE1A}"/>
              </a:ext>
            </a:extLst>
          </p:cNvPr>
          <p:cNvPicPr>
            <a:picLocks noChangeAspect="1"/>
          </p:cNvPicPr>
          <p:nvPr/>
        </p:nvPicPr>
        <p:blipFill>
          <a:blip r:embed="rId9"/>
          <a:stretch>
            <a:fillRect/>
          </a:stretch>
        </p:blipFill>
        <p:spPr>
          <a:xfrm>
            <a:off x="2666494" y="5201995"/>
            <a:ext cx="789916" cy="786207"/>
          </a:xfrm>
          <a:prstGeom prst="rect">
            <a:avLst/>
          </a:prstGeom>
        </p:spPr>
      </p:pic>
      <p:pic>
        <p:nvPicPr>
          <p:cNvPr id="6" name="Picture 5" descr="A white x in a black circle&#10;&#10;Description automatically generated">
            <a:hlinkClick r:id="rId10"/>
            <a:extLst>
              <a:ext uri="{FF2B5EF4-FFF2-40B4-BE49-F238E27FC236}">
                <a16:creationId xmlns:a16="http://schemas.microsoft.com/office/drawing/2014/main" id="{B69150FE-7180-3876-997D-95D4F26E8B34}"/>
              </a:ext>
            </a:extLst>
          </p:cNvPr>
          <p:cNvPicPr>
            <a:picLocks noChangeAspect="1"/>
          </p:cNvPicPr>
          <p:nvPr/>
        </p:nvPicPr>
        <p:blipFill>
          <a:blip r:embed="rId11"/>
          <a:stretch>
            <a:fillRect/>
          </a:stretch>
        </p:blipFill>
        <p:spPr>
          <a:xfrm>
            <a:off x="7414310" y="5195048"/>
            <a:ext cx="800101" cy="800101"/>
          </a:xfrm>
          <a:prstGeom prst="rect">
            <a:avLst/>
          </a:prstGeom>
        </p:spPr>
      </p:pic>
      <p:pic>
        <p:nvPicPr>
          <p:cNvPr id="7" name="Picture 6" descr="A white play button with a black background&#10;&#10;Description automatically generated">
            <a:hlinkClick r:id="rId12"/>
            <a:extLst>
              <a:ext uri="{FF2B5EF4-FFF2-40B4-BE49-F238E27FC236}">
                <a16:creationId xmlns:a16="http://schemas.microsoft.com/office/drawing/2014/main" id="{F7EB1388-5A8E-3239-2854-7E65F0672B4B}"/>
              </a:ext>
            </a:extLst>
          </p:cNvPr>
          <p:cNvPicPr>
            <a:picLocks noChangeAspect="1"/>
          </p:cNvPicPr>
          <p:nvPr/>
        </p:nvPicPr>
        <p:blipFill>
          <a:blip r:embed="rId13"/>
          <a:stretch>
            <a:fillRect/>
          </a:stretch>
        </p:blipFill>
        <p:spPr>
          <a:xfrm>
            <a:off x="8604369" y="5194794"/>
            <a:ext cx="803876" cy="800608"/>
          </a:xfrm>
          <a:prstGeom prst="rect">
            <a:avLst/>
          </a:prstGeom>
        </p:spPr>
      </p:pic>
    </p:spTree>
    <p:extLst>
      <p:ext uri="{BB962C8B-B14F-4D97-AF65-F5344CB8AC3E}">
        <p14:creationId xmlns:p14="http://schemas.microsoft.com/office/powerpoint/2010/main" val="2181899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87D3-BCE6-7F62-8BAE-B18F6373265C}"/>
              </a:ext>
            </a:extLst>
          </p:cNvPr>
          <p:cNvSpPr>
            <a:spLocks noGrp="1"/>
          </p:cNvSpPr>
          <p:nvPr>
            <p:ph type="title"/>
          </p:nvPr>
        </p:nvSpPr>
        <p:spPr>
          <a:xfrm>
            <a:off x="672818" y="1023874"/>
            <a:ext cx="10849946" cy="1068388"/>
          </a:xfrm>
          <a:prstGeom prst="rect">
            <a:avLst/>
          </a:prstGeom>
        </p:spPr>
        <p:txBody>
          <a:bodyPr/>
          <a:lstStyle/>
          <a:p>
            <a:r>
              <a:rPr lang="en-US"/>
              <a:t>Additional resources</a:t>
            </a:r>
          </a:p>
        </p:txBody>
      </p:sp>
      <p:sp>
        <p:nvSpPr>
          <p:cNvPr id="3" name="Content Placeholder 2">
            <a:extLst>
              <a:ext uri="{FF2B5EF4-FFF2-40B4-BE49-F238E27FC236}">
                <a16:creationId xmlns:a16="http://schemas.microsoft.com/office/drawing/2014/main" id="{378975EE-49D9-50CA-9431-D9A627346752}"/>
              </a:ext>
            </a:extLst>
          </p:cNvPr>
          <p:cNvSpPr>
            <a:spLocks noGrp="1"/>
          </p:cNvSpPr>
          <p:nvPr>
            <p:ph sz="half" idx="1"/>
          </p:nvPr>
        </p:nvSpPr>
        <p:spPr/>
        <p:txBody>
          <a:bodyPr/>
          <a:lstStyle/>
          <a:p>
            <a:pPr rtl="0"/>
            <a:r>
              <a:rPr lang="en-US" u="sng">
                <a:solidFill>
                  <a:srgbClr val="005FD2"/>
                </a:solidFill>
                <a:effectLst/>
                <a:hlinkClick r:id="rId2">
                  <a:extLst>
                    <a:ext uri="{A12FA001-AC4F-418D-AE19-62706E023703}">
                      <ahyp:hlinkClr xmlns:ahyp="http://schemas.microsoft.com/office/drawing/2018/hyperlinkcolor" val="tx"/>
                    </a:ext>
                  </a:extLst>
                </a:hlinkClick>
              </a:rPr>
              <a:t>Why MyCarrier</a:t>
            </a:r>
            <a:endParaRPr lang="en-US" u="sng">
              <a:solidFill>
                <a:srgbClr val="005FD2"/>
              </a:solidFill>
              <a:effectLst/>
            </a:endParaRPr>
          </a:p>
          <a:p>
            <a:pPr rtl="0"/>
            <a:r>
              <a:rPr lang="en-US" u="sng">
                <a:solidFill>
                  <a:srgbClr val="005FD2"/>
                </a:solidFill>
                <a:hlinkClick r:id="rId3">
                  <a:extLst>
                    <a:ext uri="{A12FA001-AC4F-418D-AE19-62706E023703}">
                      <ahyp:hlinkClr xmlns:ahyp="http://schemas.microsoft.com/office/drawing/2018/hyperlinkcolor" val="tx"/>
                    </a:ext>
                  </a:extLst>
                </a:hlinkClick>
              </a:rPr>
              <a:t>MyInvoiceHub</a:t>
            </a:r>
            <a:endParaRPr lang="en-US" u="sng">
              <a:solidFill>
                <a:srgbClr val="005FD2"/>
              </a:solidFill>
            </a:endParaRPr>
          </a:p>
          <a:p>
            <a:pPr rtl="0"/>
            <a:r>
              <a:rPr lang="en-US" u="sng">
                <a:solidFill>
                  <a:srgbClr val="005FD2"/>
                </a:solidFill>
                <a:effectLst/>
                <a:hlinkClick r:id="rId4">
                  <a:extLst>
                    <a:ext uri="{A12FA001-AC4F-418D-AE19-62706E023703}">
                      <ahyp:hlinkClr xmlns:ahyp="http://schemas.microsoft.com/office/drawing/2018/hyperlinkcolor" val="tx"/>
                    </a:ext>
                  </a:extLst>
                </a:hlinkClick>
              </a:rPr>
              <a:t>MyIntegrations</a:t>
            </a:r>
            <a:endParaRPr lang="en-US" u="sng">
              <a:solidFill>
                <a:srgbClr val="005FD2"/>
              </a:solidFill>
              <a:effectLst/>
            </a:endParaRPr>
          </a:p>
          <a:p>
            <a:pPr rtl="0"/>
            <a:r>
              <a:rPr lang="en-US" u="sng">
                <a:solidFill>
                  <a:srgbClr val="005FD2"/>
                </a:solidFill>
                <a:effectLst/>
                <a:hlinkClick r:id="rId5">
                  <a:extLst>
                    <a:ext uri="{A12FA001-AC4F-418D-AE19-62706E023703}">
                      <ahyp:hlinkClr xmlns:ahyp="http://schemas.microsoft.com/office/drawing/2018/hyperlinkcolor" val="tx"/>
                    </a:ext>
                  </a:extLst>
                </a:hlinkClick>
              </a:rPr>
              <a:t>MyTruckload</a:t>
            </a:r>
            <a:endParaRPr lang="en-US">
              <a:solidFill>
                <a:srgbClr val="005FD2"/>
              </a:solidFill>
              <a:effectLst/>
            </a:endParaRPr>
          </a:p>
          <a:p>
            <a:pPr rtl="0"/>
            <a:r>
              <a:rPr lang="en-US" u="sng">
                <a:solidFill>
                  <a:srgbClr val="005FD2"/>
                </a:solidFill>
                <a:effectLst/>
                <a:hlinkClick r:id="rId6">
                  <a:extLst>
                    <a:ext uri="{A12FA001-AC4F-418D-AE19-62706E023703}">
                      <ahyp:hlinkClr xmlns:ahyp="http://schemas.microsoft.com/office/drawing/2018/hyperlinkcolor" val="tx"/>
                    </a:ext>
                  </a:extLst>
                </a:hlinkClick>
              </a:rPr>
              <a:t>Advanced Analytics</a:t>
            </a:r>
            <a:endParaRPr lang="en-US" u="sng">
              <a:solidFill>
                <a:srgbClr val="005FD2"/>
              </a:solidFill>
              <a:effectLst/>
            </a:endParaRPr>
          </a:p>
          <a:p>
            <a:pPr rtl="0"/>
            <a:r>
              <a:rPr lang="en-US" u="sng">
                <a:solidFill>
                  <a:srgbClr val="005FD2"/>
                </a:solidFill>
                <a:hlinkClick r:id="rId7">
                  <a:extLst>
                    <a:ext uri="{A12FA001-AC4F-418D-AE19-62706E023703}">
                      <ahyp:hlinkClr xmlns:ahyp="http://schemas.microsoft.com/office/drawing/2018/hyperlinkcolor" val="tx"/>
                    </a:ext>
                  </a:extLst>
                </a:hlinkClick>
              </a:rPr>
              <a:t>Full Value Protection</a:t>
            </a:r>
            <a:endParaRPr lang="en-US" u="sng">
              <a:solidFill>
                <a:srgbClr val="005FD2"/>
              </a:solidFill>
            </a:endParaRPr>
          </a:p>
          <a:p>
            <a:pPr rtl="0"/>
            <a:r>
              <a:rPr lang="en-US" u="sng">
                <a:solidFill>
                  <a:srgbClr val="005FD2"/>
                </a:solidFill>
                <a:effectLst/>
                <a:hlinkClick r:id="rId8">
                  <a:extLst>
                    <a:ext uri="{A12FA001-AC4F-418D-AE19-62706E023703}">
                      <ahyp:hlinkClr xmlns:ahyp="http://schemas.microsoft.com/office/drawing/2018/hyperlinkcolor" val="tx"/>
                    </a:ext>
                  </a:extLst>
                </a:hlinkClick>
              </a:rPr>
              <a:t>The Click E</a:t>
            </a:r>
            <a:r>
              <a:rPr lang="en-US" u="sng">
                <a:solidFill>
                  <a:srgbClr val="005FD2"/>
                </a:solidFill>
                <a:hlinkClick r:id="rId8">
                  <a:extLst>
                    <a:ext uri="{A12FA001-AC4F-418D-AE19-62706E023703}">
                      <ahyp:hlinkClr xmlns:ahyp="http://schemas.microsoft.com/office/drawing/2018/hyperlinkcolor" val="tx"/>
                    </a:ext>
                  </a:extLst>
                </a:hlinkClick>
              </a:rPr>
              <a:t>ffect</a:t>
            </a:r>
            <a:endParaRPr lang="en-US" u="sng">
              <a:solidFill>
                <a:srgbClr val="005FD2"/>
              </a:solidFill>
            </a:endParaRPr>
          </a:p>
          <a:p>
            <a:pPr rtl="0"/>
            <a:r>
              <a:rPr lang="en-US" u="sng">
                <a:solidFill>
                  <a:srgbClr val="005FD2"/>
                </a:solidFill>
                <a:effectLst/>
                <a:hlinkClick r:id="rId9">
                  <a:extLst>
                    <a:ext uri="{A12FA001-AC4F-418D-AE19-62706E023703}">
                      <ahyp:hlinkClr xmlns:ahyp="http://schemas.microsoft.com/office/drawing/2018/hyperlinkcolor" val="tx"/>
                    </a:ext>
                  </a:extLst>
                </a:hlinkClick>
              </a:rPr>
              <a:t>Connecting the Pieces of Your Business</a:t>
            </a:r>
            <a:endParaRPr lang="en-US" u="sng">
              <a:solidFill>
                <a:srgbClr val="005FD2"/>
              </a:solidFill>
              <a:effectLst/>
            </a:endParaRPr>
          </a:p>
          <a:p>
            <a:pPr rtl="0"/>
            <a:endParaRPr lang="en-US">
              <a:effectLst/>
            </a:endParaRPr>
          </a:p>
          <a:p>
            <a:pPr rtl="0">
              <a:buFont typeface="Arial" panose="020B0604020202020204" pitchFamily="34" charset="0"/>
              <a:buChar char="•"/>
            </a:pPr>
            <a:endParaRPr lang="en-US"/>
          </a:p>
          <a:p>
            <a:pPr rtl="0">
              <a:buFont typeface="Arial" panose="020B0604020202020204" pitchFamily="34" charset="0"/>
              <a:buChar char="•"/>
            </a:pPr>
            <a:endParaRPr lang="en-US"/>
          </a:p>
        </p:txBody>
      </p:sp>
    </p:spTree>
    <p:extLst>
      <p:ext uri="{BB962C8B-B14F-4D97-AF65-F5344CB8AC3E}">
        <p14:creationId xmlns:p14="http://schemas.microsoft.com/office/powerpoint/2010/main" val="2804878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4CE334-A10C-C882-EC65-6157BAD173EA}"/>
              </a:ext>
            </a:extLst>
          </p:cNvPr>
          <p:cNvSpPr>
            <a:spLocks noGrp="1"/>
          </p:cNvSpPr>
          <p:nvPr>
            <p:ph sz="half" idx="1"/>
          </p:nvPr>
        </p:nvSpPr>
        <p:spPr>
          <a:xfrm>
            <a:off x="669236" y="2693702"/>
            <a:ext cx="5431280" cy="2494792"/>
          </a:xfrm>
        </p:spPr>
        <p:txBody>
          <a:bodyPr lIns="91440" tIns="45720" rIns="91440" bIns="45720" anchor="t"/>
          <a:lstStyle/>
          <a:p>
            <a:pPr marL="0" indent="0">
              <a:lnSpc>
                <a:spcPct val="150000"/>
              </a:lnSpc>
              <a:spcBef>
                <a:spcPts val="0"/>
              </a:spcBef>
              <a:buNone/>
            </a:pPr>
            <a:r>
              <a:rPr lang="en-US" sz="1200" err="1">
                <a:latin typeface="Roboto"/>
                <a:ea typeface="Roboto"/>
                <a:cs typeface="Roboto"/>
              </a:rPr>
              <a:t>MyCarrier</a:t>
            </a:r>
            <a:r>
              <a:rPr lang="en-US" sz="1200">
                <a:latin typeface="Roboto"/>
                <a:ea typeface="Roboto"/>
                <a:cs typeface="Roboto"/>
              </a:rPr>
              <a:t> was created to connect LTL shippers directly to their carriers for streamlined quoting, booking, and tracking. Our customers have found value in these capabilities, and we listened when they asked for more. </a:t>
            </a:r>
            <a:endParaRPr lang="en-US" sz="1200">
              <a:solidFill>
                <a:srgbClr val="000000"/>
              </a:solidFill>
              <a:latin typeface="Roboto"/>
              <a:ea typeface="Roboto"/>
              <a:cs typeface="Roboto"/>
            </a:endParaRPr>
          </a:p>
          <a:p>
            <a:pPr>
              <a:lnSpc>
                <a:spcPct val="150000"/>
              </a:lnSpc>
              <a:spcBef>
                <a:spcPts val="0"/>
              </a:spcBef>
            </a:pPr>
            <a:endParaRPr lang="en-US" sz="1200">
              <a:solidFill>
                <a:srgbClr val="000000"/>
              </a:solidFill>
            </a:endParaRPr>
          </a:p>
          <a:p>
            <a:pPr marL="0" indent="0">
              <a:lnSpc>
                <a:spcPct val="150000"/>
              </a:lnSpc>
              <a:spcBef>
                <a:spcPts val="0"/>
              </a:spcBef>
              <a:buNone/>
            </a:pPr>
            <a:r>
              <a:rPr lang="en-US" sz="1200"/>
              <a:t>Because of the amazing feedback we've received, we've been able to build a shipping platform that transforms entire businesses with order-to-invoice automation, actionable data, and seamless integrations.</a:t>
            </a:r>
            <a:endParaRPr lang="en-US" sz="1200">
              <a:solidFill>
                <a:srgbClr val="000000"/>
              </a:solidFill>
            </a:endParaRPr>
          </a:p>
          <a:p>
            <a:pPr>
              <a:lnSpc>
                <a:spcPct val="150000"/>
              </a:lnSpc>
              <a:spcBef>
                <a:spcPts val="0"/>
              </a:spcBef>
            </a:pPr>
            <a:endParaRPr lang="en-US" sz="1200">
              <a:solidFill>
                <a:srgbClr val="000000"/>
              </a:solidFill>
            </a:endParaRPr>
          </a:p>
          <a:p>
            <a:endParaRPr lang="en-US"/>
          </a:p>
        </p:txBody>
      </p:sp>
      <p:sp>
        <p:nvSpPr>
          <p:cNvPr id="3" name="Title 2">
            <a:extLst>
              <a:ext uri="{FF2B5EF4-FFF2-40B4-BE49-F238E27FC236}">
                <a16:creationId xmlns:a16="http://schemas.microsoft.com/office/drawing/2014/main" id="{976C6B69-1C1D-68EB-2C56-57868A6D0C49}"/>
              </a:ext>
            </a:extLst>
          </p:cNvPr>
          <p:cNvSpPr>
            <a:spLocks noGrp="1"/>
          </p:cNvSpPr>
          <p:nvPr>
            <p:ph type="title"/>
          </p:nvPr>
        </p:nvSpPr>
        <p:spPr/>
        <p:txBody>
          <a:bodyPr lIns="91440" tIns="45720" rIns="91440" bIns="45720" anchor="t" anchorCtr="0"/>
          <a:lstStyle/>
          <a:p>
            <a:pPr>
              <a:lnSpc>
                <a:spcPct val="100000"/>
              </a:lnSpc>
              <a:spcBef>
                <a:spcPts val="0"/>
              </a:spcBef>
            </a:pPr>
            <a:r>
              <a:rPr lang="en-US">
                <a:latin typeface="Roboto"/>
                <a:ea typeface="Roboto"/>
                <a:cs typeface="Roboto"/>
              </a:rPr>
              <a:t>With 80+ years of freight experience, we know </a:t>
            </a:r>
            <a:endParaRPr lang="en-US" b="0">
              <a:solidFill>
                <a:srgbClr val="000000"/>
              </a:solidFill>
              <a:latin typeface="Roboto"/>
              <a:ea typeface="Roboto"/>
              <a:cs typeface="Roboto"/>
            </a:endParaRPr>
          </a:p>
          <a:p>
            <a:pPr>
              <a:lnSpc>
                <a:spcPct val="100000"/>
              </a:lnSpc>
              <a:spcBef>
                <a:spcPts val="0"/>
              </a:spcBef>
            </a:pPr>
            <a:r>
              <a:rPr lang="en-US">
                <a:latin typeface="Roboto"/>
                <a:ea typeface="Roboto"/>
                <a:cs typeface="Roboto"/>
              </a:rPr>
              <a:t>what matters to shippers</a:t>
            </a:r>
            <a:endParaRPr lang="en-US" b="0">
              <a:solidFill>
                <a:srgbClr val="000000"/>
              </a:solidFill>
              <a:latin typeface="Roboto"/>
              <a:ea typeface="Roboto"/>
              <a:cs typeface="Roboto"/>
            </a:endParaRPr>
          </a:p>
          <a:p>
            <a:endParaRPr lang="en-US"/>
          </a:p>
        </p:txBody>
      </p:sp>
      <p:sp>
        <p:nvSpPr>
          <p:cNvPr id="7" name="Rectangle 6">
            <a:extLst>
              <a:ext uri="{FF2B5EF4-FFF2-40B4-BE49-F238E27FC236}">
                <a16:creationId xmlns:a16="http://schemas.microsoft.com/office/drawing/2014/main" id="{AC5D5CBC-C238-EB52-AE49-421473D9900E}"/>
              </a:ext>
            </a:extLst>
          </p:cNvPr>
          <p:cNvSpPr/>
          <p:nvPr/>
        </p:nvSpPr>
        <p:spPr>
          <a:xfrm>
            <a:off x="6461090" y="2693436"/>
            <a:ext cx="4970619" cy="2501562"/>
          </a:xfrm>
          <a:prstGeom prst="rect">
            <a:avLst/>
          </a:prstGeom>
          <a:solidFill>
            <a:schemeClr val="bg1"/>
          </a:solidFill>
          <a:ln>
            <a:noFill/>
          </a:ln>
          <a:effectLst>
            <a:outerShdw blurRad="127000" dist="50800" dir="5400000" algn="ctr" rotWithShape="0">
              <a:srgbClr val="000000">
                <a:alpha val="9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492966E-7821-172F-B531-46C1B57FD1F7}"/>
              </a:ext>
            </a:extLst>
          </p:cNvPr>
          <p:cNvSpPr txBox="1"/>
          <p:nvPr/>
        </p:nvSpPr>
        <p:spPr>
          <a:xfrm>
            <a:off x="6925877" y="3758425"/>
            <a:ext cx="4041042" cy="938206"/>
          </a:xfrm>
          <a:prstGeom prst="rect">
            <a:avLst/>
          </a:prstGeom>
          <a:noFill/>
        </p:spPr>
        <p:txBody>
          <a:bodyPr wrap="square" lIns="0" tIns="0" rIns="0" bIns="0" rtlCol="0" anchor="t">
            <a:spAutoFit/>
          </a:bodyPr>
          <a:lstStyle/>
          <a:p>
            <a:pPr>
              <a:lnSpc>
                <a:spcPct val="130000"/>
              </a:lnSpc>
              <a:spcBef>
                <a:spcPts val="1000"/>
              </a:spcBef>
            </a:pP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With almost 3 million shipments booked through MyCarrier last year</a:t>
            </a:r>
            <a:r>
              <a:rPr lang="en-US" sz="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and more than 15,000+ shipments per day,</a:t>
            </a:r>
            <a:r>
              <a:rPr lang="en-US" sz="1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customers have kept their businesses moving forward with ease and efficiency.</a:t>
            </a:r>
          </a:p>
        </p:txBody>
      </p:sp>
      <p:sp>
        <p:nvSpPr>
          <p:cNvPr id="11" name="TextBox 10">
            <a:extLst>
              <a:ext uri="{FF2B5EF4-FFF2-40B4-BE49-F238E27FC236}">
                <a16:creationId xmlns:a16="http://schemas.microsoft.com/office/drawing/2014/main" id="{7D3DC0B5-A2E6-5F0D-0785-38CCBBEFF06F}"/>
              </a:ext>
            </a:extLst>
          </p:cNvPr>
          <p:cNvSpPr txBox="1"/>
          <p:nvPr/>
        </p:nvSpPr>
        <p:spPr>
          <a:xfrm>
            <a:off x="6621062" y="3148089"/>
            <a:ext cx="4650673" cy="330988"/>
          </a:xfrm>
          <a:prstGeom prst="rect">
            <a:avLst/>
          </a:prstGeom>
          <a:noFill/>
        </p:spPr>
        <p:txBody>
          <a:bodyPr wrap="square" lIns="0" tIns="0" rIns="0" bIns="0" rtlCol="0" anchor="t">
            <a:spAutoFit/>
          </a:bodyPr>
          <a:lstStyle/>
          <a:p>
            <a:pPr algn="ctr">
              <a:lnSpc>
                <a:spcPct val="130000"/>
              </a:lnSpc>
              <a:spcBef>
                <a:spcPts val="1000"/>
              </a:spcBef>
            </a:pPr>
            <a:r>
              <a:rPr lang="en-US" sz="1800" b="1">
                <a:solidFill>
                  <a:srgbClr val="007AFF"/>
                </a:solidFill>
                <a:latin typeface="Roboto" panose="02000000000000000000" pitchFamily="2" charset="0"/>
                <a:ea typeface="Roboto" panose="02000000000000000000" pitchFamily="2" charset="0"/>
                <a:cs typeface="Roboto" panose="02000000000000000000" pitchFamily="2" charset="0"/>
              </a:rPr>
              <a:t>2,748,798 Shipments Booked in 2023</a:t>
            </a:r>
          </a:p>
        </p:txBody>
      </p:sp>
      <p:sp>
        <p:nvSpPr>
          <p:cNvPr id="13" name="Rectangle 12">
            <a:extLst>
              <a:ext uri="{FF2B5EF4-FFF2-40B4-BE49-F238E27FC236}">
                <a16:creationId xmlns:a16="http://schemas.microsoft.com/office/drawing/2014/main" id="{2C7130A8-A50C-B42C-62BB-B50E350E4FDC}"/>
              </a:ext>
            </a:extLst>
          </p:cNvPr>
          <p:cNvSpPr/>
          <p:nvPr/>
        </p:nvSpPr>
        <p:spPr>
          <a:xfrm>
            <a:off x="6461087" y="2676719"/>
            <a:ext cx="4970619" cy="45719"/>
          </a:xfrm>
          <a:prstGeom prst="rect">
            <a:avLst/>
          </a:prstGeom>
          <a:solidFill>
            <a:srgbClr val="007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05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strVal val="2/3*#ppt_w"/>
                                          </p:val>
                                        </p:tav>
                                        <p:tav tm="100000">
                                          <p:val>
                                            <p:strVal val="#ppt_w"/>
                                          </p:val>
                                        </p:tav>
                                      </p:tavLst>
                                    </p:anim>
                                    <p:anim calcmode="lin" valueType="num">
                                      <p:cBhvr>
                                        <p:cTn id="8" dur="250" fill="hold"/>
                                        <p:tgtEl>
                                          <p:spTgt spid="9"/>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250"/>
                                  </p:stCondLst>
                                  <p:childTnLst>
                                    <p:animMotion origin="layout" path="M 4.79167E-6 -2.96296E-6 L -0.03438 -2.96296E-6 " pathEditMode="relative" rAng="0" ptsTypes="AA">
                                      <p:cBhvr>
                                        <p:cTn id="10" dur="500" spd="-100000" fill="hold"/>
                                        <p:tgtEl>
                                          <p:spTgt spid="9"/>
                                        </p:tgtEl>
                                        <p:attrNameLst>
                                          <p:attrName>ppt_x</p:attrName>
                                          <p:attrName>ppt_y</p:attrName>
                                        </p:attrNameLst>
                                      </p:cBhvr>
                                      <p:rCtr x="-1719" y="0"/>
                                    </p:animMotion>
                                  </p:childTnLst>
                                </p:cTn>
                              </p:par>
                              <p:par>
                                <p:cTn id="11" presetID="23" presetClass="entr" presetSubtype="272" fill="hold" grpId="0" nodeType="withEffect">
                                  <p:stCondLst>
                                    <p:cond delay="125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strVal val="2/3*#ppt_w"/>
                                          </p:val>
                                        </p:tav>
                                        <p:tav tm="100000">
                                          <p:val>
                                            <p:strVal val="#ppt_w"/>
                                          </p:val>
                                        </p:tav>
                                      </p:tavLst>
                                    </p:anim>
                                    <p:anim calcmode="lin" valueType="num">
                                      <p:cBhvr>
                                        <p:cTn id="14" dur="250" fill="hold"/>
                                        <p:tgtEl>
                                          <p:spTgt spid="1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250"/>
                                  </p:stCondLst>
                                  <p:childTnLst>
                                    <p:animMotion origin="layout" path="M 4.79167E-6 -2.96296E-6 L -0.03438 -2.96296E-6 " pathEditMode="relative" rAng="0" ptsTypes="AA">
                                      <p:cBhvr>
                                        <p:cTn id="16" dur="500" spd="-100000" fill="hold"/>
                                        <p:tgtEl>
                                          <p:spTgt spid="11"/>
                                        </p:tgtEl>
                                        <p:attrNameLst>
                                          <p:attrName>ppt_x</p:attrName>
                                          <p:attrName>ppt_y</p:attrName>
                                        </p:attrNameLst>
                                      </p:cBhvr>
                                      <p:rCtr x="-17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477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197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39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768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257628"/>
      </p:ext>
    </p:extLst>
  </p:cSld>
  <p:clrMapOvr>
    <a:masterClrMapping/>
  </p:clrMapOvr>
</p:sld>
</file>

<file path=ppt/theme/theme1.xml><?xml version="1.0" encoding="utf-8"?>
<a:theme xmlns:a="http://schemas.openxmlformats.org/drawingml/2006/main" name="Office Theme">
  <a:themeElements>
    <a:clrScheme name="Test">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P-New-MyCarrier-Value-Deck" id="{C7CE9FE8-6E03-604A-A44C-1C9FC858563B}" vid="{93B3E553-14C0-4742-83C8-761036C0A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D70BFF61280B48BECCF26AB7B1F36B" ma:contentTypeVersion="15" ma:contentTypeDescription="Create a new document." ma:contentTypeScope="" ma:versionID="0f786e9af2401c402f652db14c76ce33">
  <xsd:schema xmlns:xsd="http://www.w3.org/2001/XMLSchema" xmlns:xs="http://www.w3.org/2001/XMLSchema" xmlns:p="http://schemas.microsoft.com/office/2006/metadata/properties" xmlns:ns2="6ca1df3d-6220-4dcf-97fb-ceb57d806d3e" xmlns:ns3="9c7c1560-6772-47be-ab3f-91a611c80f55" targetNamespace="http://schemas.microsoft.com/office/2006/metadata/properties" ma:root="true" ma:fieldsID="624bf8c0f88133e3212d3035582e0f1a" ns2:_="" ns3:_="">
    <xsd:import namespace="6ca1df3d-6220-4dcf-97fb-ceb57d806d3e"/>
    <xsd:import namespace="9c7c1560-6772-47be-ab3f-91a611c80f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a1df3d-6220-4dcf-97fb-ceb57d806d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bfe814e-3d0a-4202-add2-e3c9bd37b2f0}" ma:internalName="TaxCatchAll" ma:showField="CatchAllData" ma:web="6ca1df3d-6220-4dcf-97fb-ceb57d806d3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7c1560-6772-47be-ab3f-91a611c8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cf8795b-9087-4863-9d27-1947ee9c701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7c1560-6772-47be-ab3f-91a611c80f55">
      <Terms xmlns="http://schemas.microsoft.com/office/infopath/2007/PartnerControls"/>
    </lcf76f155ced4ddcb4097134ff3c332f>
    <TaxCatchAll xmlns="6ca1df3d-6220-4dcf-97fb-ceb57d806d3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24E5DA-60E8-4A8D-8318-33D5B31BC999}">
  <ds:schemaRefs>
    <ds:schemaRef ds:uri="6ca1df3d-6220-4dcf-97fb-ceb57d806d3e"/>
    <ds:schemaRef ds:uri="9c7c1560-6772-47be-ab3f-91a611c80f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6F8C43-6672-4DC9-BA84-4ACFDEB2868A}">
  <ds:schemaRefs>
    <ds:schemaRef ds:uri="6ca1df3d-6220-4dcf-97fb-ceb57d806d3e"/>
    <ds:schemaRef ds:uri="9c7c1560-6772-47be-ab3f-91a611c80f5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ECA3350-399C-4460-9D73-CA944032DF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35</Slides>
  <Notes>0</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Digitize Your Shipping Operations</vt:lpstr>
      <vt:lpstr>The LTL shipping industry is plagued by inefficiencies, lack of transparency, and outdated processes that hinder business growth </vt:lpstr>
      <vt:lpstr>PowerPoint Presentation</vt:lpstr>
      <vt:lpstr>With 80+ years of freight experience, we know  what matters to shippers </vt:lpstr>
      <vt:lpstr>PowerPoint Presentation</vt:lpstr>
      <vt:lpstr>PowerPoint Presentation</vt:lpstr>
      <vt:lpstr>PowerPoint Presentation</vt:lpstr>
      <vt:lpstr>PowerPoint Presentation</vt:lpstr>
      <vt:lpstr>PowerPoint Presentation</vt:lpstr>
      <vt:lpstr>Fully digitized shipping from order to invoice</vt:lpstr>
      <vt:lpstr>PowerPoint Presentation</vt:lpstr>
      <vt:lpstr>What we’re hearing from shippers</vt:lpstr>
      <vt:lpstr>Business impacts</vt:lpstr>
      <vt:lpstr>PowerPoint Presentation</vt:lpstr>
      <vt:lpstr>Transform your business with MyCarrier</vt:lpstr>
      <vt:lpstr>Bridge the gap between departments</vt:lpstr>
      <vt:lpstr>Create better business outcomes</vt:lpstr>
      <vt:lpstr>Time &amp; money spent</vt:lpstr>
      <vt:lpstr>Understanding your freight costs</vt:lpstr>
      <vt:lpstr>Financial benefits: hard costs</vt:lpstr>
      <vt:lpstr>Financial benefits: soft costs</vt:lpstr>
      <vt:lpstr>PowerPoint Presentation</vt:lpstr>
      <vt:lpstr>MyCarrier allows  you to seamlessly  connect all the pieces of your business</vt:lpstr>
      <vt:lpstr>Get seamless order to shipment  management with ERP integrations</vt:lpstr>
      <vt:lpstr>Create better relationships with your carriers through electronic Bills of Lading</vt:lpstr>
      <vt:lpstr>Gain a single source of truth </vt:lpstr>
      <vt:lpstr>PowerPoint Presentation</vt:lpstr>
      <vt:lpstr>PowerPoint Presentation</vt:lpstr>
      <vt:lpstr>Stay informed and  increase customer satisfaction</vt:lpstr>
      <vt:lpstr>Access detailed shipment and carrier reports</vt:lpstr>
      <vt:lpstr>Make informed business decisions with Advanced Analytics</vt:lpstr>
      <vt:lpstr>Manage freight bills and quickly resolve variances</vt:lpstr>
      <vt:lpstr>Hear from our shippers</vt:lpstr>
      <vt:lpstr>PowerPoint Presentation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Jasch</dc:creator>
  <cp:revision>1</cp:revision>
  <dcterms:created xsi:type="dcterms:W3CDTF">2024-03-29T21:06:22Z</dcterms:created>
  <dcterms:modified xsi:type="dcterms:W3CDTF">2024-05-03T17:30:00Z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0x010100F8D70BFF61280B48BECCF26AB7B1F36B</vt:lpwstr>
  </property>
  <property fmtid="{D5CDD505-2E9C-101B-9397-08002B2CF9AE}" pid="3" name="MediaServiceImageTags">
    <vt:lpwstr/>
  </property>
</Properties>
</file>